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what will happen to those of high stature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¿qué pasará con los árboles de gran altura?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qu’arrivera-t-il à ceux de haute stature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גְּדוּעִ֔ים</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coupés,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cortados,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hewn down,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what will the Lord do to the bough ?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¿qué hará Jehová con el ramaje?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que fera le Seigneur à la branche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מְסָעֵ֥ף פֻּארָ֖ה בְּמַעֲרָצָ֑ה</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Brise les rameaux avec violence: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desgajará el ramaje con violencia;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lop off the bough with terror;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has been found like a nest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se ha encontrado como un nido?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10:14, qu'est-ce qui a été trouvé comme nid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לְחֵ֣יל הָֽעַמִּ֔ים</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richesses des peuples,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riquezas de los pueblos.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riches of the people,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did one of the seraphim do?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hizo uno de los serafines?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qu’a fait l’un des séraphins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וְקָרָ֨א זֶ֤ה אֶל־זֶה֙ וְאָמַ֔ר</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criaient l'un à l'autre, et disaient:</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uno al otro daba voces diciendo: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one cried to another and said: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the cow do?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 la vaca?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fera la vache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וּפָרָ֤ה וָדֹב֙ תִּרְעֶ֔ינָה</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vache et l'ourse auront un même pâturage,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vaca pacerá junto a la osa,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cow and the bear shall graze;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who spoke to Isaiah?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¿quién le habló a Isaías?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qui a parlé à Ésaïe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אֶֽל־יְשַׁעְיָהוּ֒</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l'Éternel dit à Ésaïe:</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dijo Jehová a Isaías: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said to Isaiah,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family of the cow and bear do together?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harán juntos la familia de la vaca y la osa?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feront ensemble la famille de la vache et de l’ours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יִרְבְּצ֣וּ יַלְדֵיהֶ֑ן</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petits un même gîte;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crías se recostarán juntas;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young ones shall lie down together;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in what manner will the Lord lift his rod on the sea?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¿en qué camino Jehová alzará su vara sobre el mar?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de quelle manière le Seigneur lèvera-t-il sa verge sur la mer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וּנְשָׂא֖וֹ בְּדֶ֥רֶךְ מִצְרָֽיִם׃</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 lèvera encore, comme en Égypte.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lo hizo en el camino de Egipto.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will He lift it up in the manner of Egypt.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7:11, what was Ahaz told to ask for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7:11, ¿qué se le dijo a Acaz que pidiera?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7:11, qu'est-ce qu'Achaz a été invité à demander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שְׁאַל־לְךָ֣ א֔וֹת מֵעִ֖ם יְהוָ֣ה אֱלֹהֶ֑יךָ</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Demande en ta faveur un signe à l'Éternel, ton Dieu;</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—Pide para ti una señal de parte de Jehová tu Dios,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"Ask a sign for yourself from the Lord your God;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How many have moved his wing or opened his mouth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¿cuántos han movido sus alas o han abierto su boca?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10:14, Combien ont remué son aile ou ouvert sa bouche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הָיָה֙ נֹדֵ֣ד כָּנָ֔ף וּפֹצֶ֥ה פֶ֖ה וּמְצַפְצֵֽף׃</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n'a remué l'aile, Ni ouvert le bec, ni poussé un cri. -</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hubo quien moviera un ala ni abriera el pico para graznar.»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was no one who moved his wing, Nor opened his mouth with even a peep."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Besides the indignation, what else will cease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además del furor de Jehová, ¿qué otra cosa se acabará?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10:25, Outre l’indignation, quoi d’autre cessera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וְאַפִּ֖י עַל־תַּבְלִיתָֽם׃</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ma colère se tournera contre lui pour l'anéantir.</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enojo, para destrucción de ellos.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will My anger in their destruction."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What body parts of Isaiah have seen the King?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¿qué partes del cuerpo de Isaías vieron al Rey?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quelles parties du corps d’Ésaïe ont vu le roi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רָא֥וּ עֵינָֽי׃</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mes yeux ont vu le Roi,</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han visto mis ojos al Rey,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my eyes have seen the King,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did one of the seraphim have in his hand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tenía uno de los serafines en su mano?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qu'avait l'un des séraphins dans sa main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וּבְיָד֖וֹ רִצְפָּ֑ה</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tenant à la main une pierre ardente,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trayendo en su mano un carbón encendido,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having in his hand a live coal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what will the Spirit of the Lord do upon the Rod that shall come forth from the stem of Jesse?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¿qué hará el espíritu de Jehová sobre la vara que saldrá del tronco de Isaí?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que fera l’Esprit du Seigneur sur la verge qui sortira du tronc d’Isaï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וְנָחָ֥ה עָלָ֖יו</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reposera sur lui:</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reposará sobre él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rest upon Him,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how completely will the earth be full of the knowledge of the Lord?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¿cuán llena estará la tierra del conocimiento de Jehová?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dans quelle mesure la terre sera-t-elle remplie de la connaissance du Seigneur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כַּמַּ֖יִם לַיָּ֥ם מְכַסִּֽים׃ פ</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 fond de la mer par les eaux qui le couvrent.</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aguas cubren el mar.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waters cover the sea.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my hand found the riches of the people to be like what?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mi mano halló que las riquezas del pueblo eran ¿cómo?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ma main a trouvé les richesses du peuple à quoi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in addition to Israel whom will he gather?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además de Israel, ¿a quiénes reunirá?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en plus d’Israël, qui rassemblera-t-il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וּנְפֻצ֤וֹת יְהוּדָה֙ יְקַבֵּ֔ץ</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recueillera les dispersés de Juda,</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reunirá a los esparcidos de Judá.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gather together the dispersed of Judah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The Lord will give Assyria charge to do what 3 things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¿Jehová le dará a Asiria el mandato de hacer qué tres cosas?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le Seigneur donnera à l'Assyrie la charge de faire quelles sont les trois choses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לִשְׁלֹ֤ל שָׁלָל֙ וְלָבֹ֣ז בַּ֔ז ׳וּלְשִׂימוֹ׳ ״וּלְשׂוּמ֥וֹ״ מִרְמָ֖ס כְּחֹ֥מֶר חוּצֽוֹת׃</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qu'il se livre au pillage et fasse du butin, Pour qu'il le foule aux pieds comme la boue des rues.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quite los despojos y arrebate la presa, y lo ponga para ser pisoteado como lodo de las calles;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seize the spoil, to take the prey, And to tread them down like the mire of the streets.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Against what kind of nation shall God send Assyria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¿Contra qué clase de nación enviará Dios a Asiria?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Contre quelle nation Dieu enverrait-il l’Assyrie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בְּג֤וֹי חָנֵף֙ אֲשַׁלְּחֶ֔נּוּ</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lâché contre une nation impie,</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mandaré contra una nación pérfida;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send him against an ungodly nation,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who shall the remnant never depend on ?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¿de quién nunca dependerán los que hayan quedado?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de qui le reste ne dépendra-t-il jamais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לְהִשָּׁעֵ֖ן עַל־מַכֵּ֑הוּ</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Cesseront de s'appuyer sur celui qui les frappait;</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nunca más se apoyarán en el que los hirió,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never again depend on him who defeated them,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part of the body did the Lord say should become dull?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parte del cuerpo dijo el Señor que debía embotarse?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quelle partie du corps le Seigneur a-t-il dit qui devrait devenir terne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הַשְׁמֵן֙ לֵב־הָעָ֣ם הַזֶּ֔ה</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Rends insensible le coeur de ce peuple,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Embota el corazón de este pueblo,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the heart of this people dull,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וַתִּמְצָ֨א כַקֵּ֤ן׀</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sur un nid,</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halló, como si fueran un nido,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found like a nest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both the lion and ox do?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harán el león y el buey?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feront le lion et le bœuf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וְאַרְיֵ֖ה כַּבָּקָ֥ר יֹֽאכַל־תֶּֽבֶן׃</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lion, comme le boeuf, mangera de la paille.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león, como el buey, comerá paja.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lion shall eat straw like the ox.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flew to Isaiah ?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voló hacia Isaías?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Qu'est-ce qui a volé vers Ésaïe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אֶחָד֙ מִן־הַשְּׂרָפִ֔ים</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l'un des séraphins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uno de los serafines,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one of the seraphim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Where did the Lord tell Isaiah to meet Ahaz?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¿dónde le dijo el Señor a Isaías que se encontrara con Acaz?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où le Seigneur a-t-il dit à Ésaïe de rencontrer Achaz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אֶל־קְצֵ֗ה תְּעָלַת֙ הַבְּרֵכָ֣ה הָעֶלְיוֹנָ֔ה אֶל־מְסִלַּ֖ת שְׂדֵ֥ה כוֹבֵֽס׃</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l'extrémité de l'aqueduc de l'étang supérieur, sur la route du champ du foulon.</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extremo del acueducto del estanque de arriba, en el camino de la heredad del Lavador,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end of the aqueduct from the upper pool, on the highway to the Fuller’s Field,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what will cease ?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¿qué se acabará?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10:25, qu’est-ce qui cessera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 זַ֔עַם</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châtiment cessera,</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acabará mi furor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indignation will cease,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From what will the man eat curds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¿de qué comerá el hombre la mantequilla?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De quoi l'homme mangera-t-il du lait caillé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a Rod shall come forth from what?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¿de qué saldrá una vara?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de quoi sortira une verge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מֵרֹ֛ב עֲשׂ֥וֹת חָלָ֖ב</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aura une telle abondance de lait</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causa de la abundancia de leche que darán,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it shall be, from the abundance of milk they give,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Who will brings the kings of Assyria upon you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¿Quién traerá sobre ti los reyes de Asiria?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Qui fera venir contre toi les rois d'Assyrie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יָבִ֨יא יְהוָ֜ה עָלֶ֗יךָ</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roi d'Assyrie.)</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hará venir sobre ti,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bring the king of Assyria upon you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from where will Israel and Judah come?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¿de dónde vendrán Israel y Judá?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d’où viendront Israël et Juda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מֵאַרְבַּ֖ע כַּנְפ֥וֹת הָאָֽרֶץ׃</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quatre extrémités de la terre.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desde los cuatro confines de la tierra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four corners of the earth.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When will the indignation cease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¿cuándo acabará le furor de Jehová?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10:25, Quand cessera l’indignation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כִּי־ע֖וֹד מְעַ֣ט מִזְעָ֑ר</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encore un peu de temps,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de aquí a muy poco tiempo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yet a very little while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shall the child eat who is to be born?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deberá comer el niño que ha de nacer?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7:15, que mangera l’enfant qui va naître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חֶמְאָ֥ה וּדְבַ֖שׁ יֹאכֵ֑ל</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mangera de la crème et du miel,</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mantequilla y miel,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Curds and honey He shall eat,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The Assyrian shall strike and lift his staff against the people in the manner of what nation  ?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el Asirio herirá y alzará su vara contra el pueblo, a la manera de ¿qué nación?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L'Assyrien frappera et lèvera son bâton contre le peuple, à la manière de quelle nation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מִגֵּ֣זַע יִשָׁ֑י</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tronc d'Isaï,</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tronco de Isaí;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stem of Jesse,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וּמַטֵּ֥הוּ יִשָּֽׂא־עָלֶ֖יךָ בְּדֶ֥רֶךְ מִצְרָֽיִם׃</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lève son bâton sur toi, comme faisaient les Égyptiens.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contra ti alzará su bastón, a la manera de Egipto;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his staff against you, in the manner of Egypt.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will the leopard do?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hará el leopardo?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 fera le léopard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וְנָמֵ֖ר עִם־גְּדִ֣י יִרְבָּ֑ץ</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panthère se couchera avec le chevreau;</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leopardo con el cabrito se acostará;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leopard shall lie down with the young goat,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shall the Lord whistle for in addition to the fly that is in the farthest part of the rivers of Egypt?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¿a quién silbará Jehová, además del tábano que está en el fin de los ríos de Egipto?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7:18, Que sifflera l'Éternel, en plus de la mouche qui est à l'extrémité des fleuves d'Égypte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וְלַ֨דְּבוֹרָ֔ה אֲשֶׁ֖ר בְּאֶ֥רֶץ אַשּֽׁוּר׃</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abeilles qui sont au pays d'Assyrie;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la abeja que está en la tierra de Asiria.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for the bee that is in the land of Assyria.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taken away from your neck ?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te será quitado de tu cerviz?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qui sera enlevé de ton cou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וְעֻלּ֖וֹ מֵעַ֣ל צַוָּארֶ֑ךָ</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joug de dessus ton cou;</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yugo de tu cerviz,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yoke from your neck,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FILL IN THE BLANK: Lest they _____ with their _______, And ______ with their ______, And ______ with their _____, And _____ and be________________.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COMPLETE EL ESPACIO EN BLANCO: para que no ___ con sus ____ ni ___ con sus _____ ni su ______ ________, ni __ _________ y haya para él ______.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REMPLISSEZ LE BLANCHIMENT : Pour qu'il ne ____ ______ de ses ____, n'_______ _____ de ses ________, Ne __________ _____ de son _____, Ne se ___________ _____ et ne soit _____ _____.</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פֶּן־יִרְאֶ֨ה בְעֵינָ֜יו וּבְאָזְנָ֣יו יִשְׁמָ֗ע וּלְבָב֥וֹ יָבִ֛ין וָשָׁ֖ב וְרָ֥פָא לֽוֹ׃</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Pour qu'il ne voie point de ses yeux, n'entende point de ses oreilles, Ne comprenne point de son coeur, Ne se convertisse point et ne soit point guéri.</a:t>
            </a:r>
            <a:endParaRPr b="0" lang="en-US" sz="30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no vea con sus ojos ni oiga con sus oídos ni su corazón entienda, ni se convierta y haya para él sanidad.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they see with their eyes, And hear with their ears, And understand with their heart, And return and be healed."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what remnant will return to the Mighty God?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¿el resto de quén volverá al Dios fuerte?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quel reste reviendra au Dieu Puissant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who will obey Ephraim and Judah?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¿quién obedecerá a Efraín y a Judá?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qui obéira à Éphraïm et à Juda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יַעֲקֹ֑ב</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de Jacob,</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resto de Jacob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remnant of Jacob,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come to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¿A dónde ha venido?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est-il venu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 עַל־עַיַּ֖ת</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marche sur Ajjath,</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Vino hasta Ajat,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come to Aiath,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Who will give a sign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¿quién dará señal?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Qui donnera un signe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יִתֵּ֨ן אֲדֹנָ֥י ה֛וּא לָכֶ֖ם א֑וֹת</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lui-même vous donnera un signe,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mismo os dará señal: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Himself will give you a sign: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7:7, What two things does the Lord God say about the plans of Syria, Ephraim, and the son of Remaliah?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7:7, ¿cuáles dos cosas dice Jehová el Señor acerca de los planes de Siria, Efraín y el hijo de Remalías?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7:7, quelles sont les deux choses que le Seigneur Dieu dit au sujet des plans de la Syrie, d’Éphraïm et du fils de Remalia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 אָמַ֖ר אֲדֹנָ֣י יְהוִ֑ה לֹ֥א תָק֖וּם וְלֹ֥א תִֽהְיֶֽה׃</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parle le Seigneur, l'Éternel: Cela n'arrivera pas, cela n'aura pas lieu.</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Jehová, el Señor dice: “No sucederá eso; no será así.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thus says the Lord God: "It shall not stand, Nor shall it come to pass.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Besides the remnant of Israel, who will never again depend on him who defeated them,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¿quiénes, además de los que hayan quedado de Israel, nunca más se apoyarán en el que los hirió?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Outre le reste d'Israël, qui ne dépendra plus jamais de celui qui les a vaincus,</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וּפְלֵיטַ֣ת בֵּֽית־יַעֲקֹ֔ב</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réchappés de la maison de Jacob,</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hayan quedado de la casa de Jacob,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such as have escaped of the house of Jacob,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10:31, Who seek refuge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10:31, ¿quiénes huyen?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10:31, Qui cherche refuge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וּבְנֵ֥י עַמּ֖וֹן מִשְׁמַעְתָּֽם׃</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fils d'Ammon leur seront assujettis.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hijos de Amón los obedecerán.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of Ammon shall obey them.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הַגֵּבִ֖ים הֵעִֽיזוּ׃</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de Guébim sont en fuite.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moradores de Gebim huyen.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inhabitants of Gebim seek refuge.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6:9, What did the Lord tell Isaiah to do with the message 'Keep on hearing, but do not understand'?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6:9, ¿Qué le dijo el Señor a Isaías que hiciera con el mensaje “Oíd bien, y no entendáis”?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6:9, qu’est-ce que le Seigneur a dit à Ésaïe de faire avec le message « Continuez à entendre, mais vous ne comprenez pas »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לֵ֥ךְ וְאָמַרְתָּ֖ לָעָ֣ם הַזֶּ֑ה</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dit alors: Va, et dis à ce peuple: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dijo: —Anda, y dile a este pueblo: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said, "Go, and tell this people: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10:12, What will the Lord punished in Assyria ? (2 points )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10:12, ¿Qué castigará el Señor en Asiria? (2 puntos)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10:12, Que punira l'Éternel en Assyrie ? (2 points)</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אֶפְקֹ֗ד עַל־פְּרִי־גֹ֙דֶל֙ לְבַ֣ב מֶֽלֶךְ־אַשּׁ֔וּר וְעַל־תִּפְאֶ֖רֶת ר֥וּם עֵינָֽיו׃</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punirai le roi d'Assyrie pour le fruit de son coeur orgueilleux, Et pour l'arrogance de ses regards hautains.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castigará el fruto de la soberbia del corazón del rey de Asiria y la arrogante altivez de sus ojos.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say, "I will punish the fruit of the arrogant heart of the king of Assyria, and the glory of his haughty looks."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2025-11-12T13:59:33Z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