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in comparison to when the Root of Jesse shall stand as a banner, when will the Lord set His hand again the second time to recover the remnant of his people?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en comparación con cuando la raíz de Isaí esté puesta por pendón, ¿cuándo alzará otra vez Jehová su mano para recobrar al resto de su pueblo que aún quede?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en comparaison du moment où la racine de Jessé se dressera comme une bannière, quand le Seigneur étendra-t-il à nouveau sa main une seconde fois pour récupérer le reste de son peuple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 בַּיּ֣וֹם הַה֗וּא</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ce même temps,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acontecerá en aquel tiempo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envy of Ephraim?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la envidia de Efraín?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à l’envie d’Éphraïm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וְסָ֙רָה֙ קִנְאַ֣ת אֶפְרַ֔יִם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jalousie d'Éphraïm disparaîtra,</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disipará la envidia de Efraín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envy of Ephraim shall depart,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who shall stand as a banner to the people?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¿quién estará de pie como pendón al pueblo?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qui se tiendra comme une bannière pour le peuple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שֹׁ֣רֶשׁ יִשַׁ֗י</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rejeton d'Isaï</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que la raíz de Isaí,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there shall be a Root of Jesse,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2025-11-12T13:59:51Z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