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What could they not do ?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¿Qué no pudieron hacer?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 que ne pouvaient-ils pas faire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יָכֹ֖ל לְהִלָּחֵ֥ם עָלֶֽיהָ׃</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 ne put l'assiéger.</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la pudieron tomar.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could not prevail against it.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7:18, what words describe the length of time between when the Lord brings the king of Assyria upon them and when the Lord will whistle for the fly and the bee?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7:18, ¿qué pasa después que viene el rey de Asiria hasta que Jehová silba para llamar al tábano y a la abeja?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7:18, quels mots décrivent le temps écoulé entre le moment où le Seigneur fera venir le roi d’Assyrie sur eux et le moment où le Seigneur sifflera la mouche et l’abeille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que aquel día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come to pass in that day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7:4, Ahaz was told not to fear the fierce anger of which two people and what place?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7:4, ¿de qué dos hombres y de qué lugar se le dijo a Acaz que no temiera el ardor de su ira?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7:4, il a été dit à Achaz de ne pas craindre la colère ardente de quelles deux personnes et de quel endroit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בָּחֳרִי־אַ֛ף רְצִ֥ין וַאֲרָ֖ם וּבֶן־רְמַלְיָֽהוּ׃</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Devant la colère de Retsin et de la Syrie, et du fils de Remalia,</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el ardor de la ira de Rezín y de Siria, y del hijo de Remalías.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fierce anger of Rezin and Syria, and the son of Remaliah.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6:5, Where did Isaiah say he dwells?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6:5, ¿Dónde dijo Isaías que habitaba?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6:5, où Ésaïe a-t-il dit qu’il habitait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וּבְתוֹךְ֙ עַם־טְמֵ֣א שְׂפָתַ֔יִם אָנֹכִ֖י יוֹשֵׁ֑ב</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j'habite au milieu d'un peuple dont les lèvres sont impures,</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habitando en medio de pueblo que tiene labios inmundos,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dwell in the midst of a people of unclean lips;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6:4, What was shaken by the seraphim's voice?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6:4, ¿qué cosas se estremecieron con la voz del serafín?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6:4, Qu’est-ce qui a été ébranlé par la voix des séraphins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וַיָּנֻ֙עוּ֙ אַמּ֣וֹת הַסִּפִּ֔ים מִקּ֖וֹל הַקּוֹרֵ֑א</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portes furent ébranlées dans leurs fondements par la voix qui retentissait,</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quicios de las puertas se estremecieron con la voz del que clamaba,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posts of the door were shaken by the voice of him who cried out,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7:8, within how many years will Ephraim be broken?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7:8, ¿dentro de cuántos años será quebrantado Efraín?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7:8, dans combien d’années Éphraïm sera-t-il brisé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וּבְע֗וֹד שִׁשִּׁ֤ים וְחָמֵשׁ֙ שָׁנָ֔ה יֵחַ֥ת אֶפְרַ֖יִם</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(Encore soixante-cinq ans,</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dentro de sesenta y cinco años Efraín será quebrantado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Within sixty-five years Ephraim will be broken,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What part of the body did the Lord should become heavy?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¿qué parte del cuerpo dijo el Señor que debía endurecerse?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Quelle partie du corps le Seigneur devait-il devenir pesant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וְאָזְנָ֥יו הַכְבֵּ֖ד</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Endurcis ses oreilles,</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endurece sus oídos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ears heavy,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7:17, What words describe what the Lord will bring them with the king of Assyria?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7:17, ¿qué palabras describen lo que Jehová les traerá con el rey de Asiria?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7:17, quelles paroles décrivent ce que le Seigneur leur apportera avec le roi d’Assyrie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יָמִים֙ אֲשֶׁ֣ר לֹא־בָ֔אוּ לְמִיּ֥וֹם סוּר־אֶפְרַ֖יִם מֵעַ֣ל יְהוּדָ֑ה אֵ֖ת מֶ֥לֶךְ אַשּֽׁוּר׃ פ</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jours tels qu'il n'y en a point eu Depuis le jour où Éphraïm s'est séparé de Juda</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días cuales nunca vinieron desde el día en que Efraín se apartó de Judá (esto es, al rey de Asiria).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days that have not come since the day that Ephraim departed from Judah."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7:19, How many of them will rest ?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7:19, ¿Cuántos de ellos acamparán?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7:19, combien d’entre eux se reposeront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וְנָח֤וּ כֻלָּם֙</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 poseront toutes dans les vallons désolés,</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acamparán todos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all of them will rest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6:2, what stood above the throne?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6:2, ¿qué había por encima del trono?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6:2, qu’est-ce qui se trouvait au-dessus du trône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שְׂרָפִ֨ים עֹמְדִ֤ים׀ מִמַּ֙עַל֙ ל֔וֹ</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séraphins se tenaient au-dessus de lui;</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encima de él había serafines.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Above it stood seraphim;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who is the head of Samaria?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¿Quién es la cabeza de Samaria?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qui est le chef de Samarie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וְרֹ֥אשׁ שֹׁמְר֖וֹן בֶּן־רְמַלְיָ֑הוּ</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fils de Remalia est la tête de la Samarie.</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cabeza de Samaria, el hijo de Remalías.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head of Samaria is Remaliah’s son.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6:11, What question did Isaiah asked the Lord?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6:11, ¿Qué pregunta le hizo Isaías al Señor?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6:11, quelle question Ésaïe a-t-il posée au Seigneur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עַד־מָתַ֖י אֲדֹנָ֑י</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dis: Jusqu'à quand, Seigneur?</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dije: —¿Hasta cuándo, Señor?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 said, "Lord, how long?"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what part of the body did the Lord say should become dull?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¿qué parte del cuerpo dijo el Señor que debía embotarse?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quelle partie du corps le Seigneur a-t-il dit qui devrait devenir terne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הַשְׁמֵן֙ לֵב־הָעָ֣ם הַזֶּ֔ה</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Rends insensible le coeur de ce peuple,</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Embota el corazón de este pueblo,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"Make the heart of this people dull,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7:24, What will all the land become ?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7:24, ¿qué llegará a ser toda la tierra?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7:24, que deviendra toute la terre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כִּי־שָׁמִ֥יר וָשַׁ֖יִת תִּֽהְיֶ֥ה כָל־הָאָֽרֶץ׃</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tout le pays ne sera que ronces et épines.</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toda la tierra será espinos y cardos.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all the land will become briers and thorns.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7:23, What shall happen to every place with a thousand vines ?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7:23, ¿Qué pasará con los lugares donde hay mil viñas?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7:23, Qu'arrivera-t-il à tout lieu qui possède mille vignes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לַשָּׁמִ֥יר וְלַשַּׁ֖יִת יִֽהְיֶֽה׃</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livré aux ronces et aux épines:</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para espinos y cardos.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be for briers and thorns.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7:23, How much are a thousand vines worth?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7:23 ¿Cuánto valen mil vides?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7:23, Combien valent mille ceps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How did the seraphim get to Isaiah to bring him a live coal?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¿Cómo llegaron los serafines hasta Isaías para traerle un carbón encendido?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comment les séraphins sont-ils arrivés jusqu’à Ésaïe pour lui apporter une braise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וַיָּ֣עָף אֵלַ֗י</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vola vers moi,</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voló hacia mí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flew to me,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7:22, From the abundance of milk they give, what shall the man eat ?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7:22, de la abundancia de leche que dan, ¿qué comerá el hombre?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7:22, De l'abondance du lait qu'elles donnent, que mangera l'homme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יֹאכַ֣ל חֶמְאָ֑ה</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mangera de la crème,</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comerá mantequilla;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will eat curds;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7:13,  what was told to the house of David ?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7:13, ¿qué se le dijo a la casa de David?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7:13, qu’est-ce qui a été dit à la maison de David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הַמְעַ֤ט מִכֶּם֙ הַלְא֣וֹת אֲנָשִׁ֔ים כִּ֥י תַלְא֖וּ גַּ֥ם אֶת־אֱלֹהָֽי׃</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Est-ce trop peu pour vous de lasser la patience des hommes, Que vous lassiez encore celle de mon Dieu?</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os basta con ser molestos a los hombres, sino que también lo seáis a mi Dios?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it a small thing for you to weary men, but will you weary my God also?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7:16, Before the child knows to refuse evil and choose good,  what will happen ?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7:16, Antes que el niño sepa rechazar el mal y escoger el bien, ¿qué sucederá a la tierra?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7:16, avant que l’enfant sache refuser le mal et choisir le bien, que se passera-t-il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תֵּעָזֵ֤ב הָאֲדָמָה֙ אֲשֶׁ֣ר אַתָּ֣ה קָ֔ץ</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dont tu crains les deux rois sera abandonné.</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tú temes será abandonada.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that you dread will be forsaken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7:4, what was Ahaz told not to do ?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7:4, ¿qué se le dijo a Acaz que no hiciera?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7:4, qu’est-ce qu’Achaz a été interdit de faire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אַל־תִּירָ֗א וּלְבָבְךָ֙ אַל־יֵרַ֔ךְ</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crains rien, Et que ton coeur ne s'alarme pas,</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temas ni se turbe tu corazón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fear or be fainthearted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כָל־מָק֗וֹם אֲשֶׁ֧ר יִֽהְיֶה־שָּׁ֛ם אֶ֥לֶף גֶּ֖פֶן בְּאֶ֣לֶף כָּ֑סֶף</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lieu qui contiendra mille ceps de vigne, Valant mille sicles d'argent,</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el lugar donde había mil vides, que valían mil siclos de plata,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wherever there could be a thousand vines Worth a thousand shekels of silver,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6:11, The Lord told Isaiah that this people would not return and be healed until the land is in what condition?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6:11, el Señor le dijo a Isaías que este pueblo no se convertiría ni sería sanado hasta que la tierra estuviera en ¿qué condición?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6:11, le Seigneur a dit à Ésaïe que ce peuple ne reviendrait pas et ne serait pas guéri tant que le pays ne serait pas dans quel état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וְהָאֲדָמָ֖ה תִּשָּׁאֶ֥ה שְׁמָמָֽה׃</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le pays soit ravagé par la solitude;</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esté hecha un desierto;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is utterly desolate,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 How did Isaiah describe the throne?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 ¿Cómo describió Isaías el trono?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 comment Ésaïe a-t-il décrit le trône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רָ֣ם וְנִשָּׂ֑א</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très élevé,</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alto y sublime,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high and lifted up,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7:18, Where is the fly located ?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7:18 ¿Dónde se encuentra el tábano?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7:18, Où se trouve la mouche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בִּקְצֵ֖ה יְאֹרֵ֣י מִצְרָ֑יִם</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sont à l'extrémité des canaux de l'Égypte,</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está en el fin de los ríos de Egipto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is in the farthest part of the rivers of Egypt,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Whose hearts were moved like trees of the wood?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¿Cuyos corazones se estremecieron como los árboles del monte?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 Quels cœurs étaient émus comme les arbres de la forêt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וַיָּ֤נַע לְבָבוֹ֙ וּלְבַ֣ב עַמּ֔וֹ</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coeur d'Achaz et le coeur de son peuple furent agités,</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le estremeció el corazón y el corazón de su pueblo,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his heart and the heart of his people were moved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FILL IN THE BLANK: Lest they _____ with their _______, And ______ with their ______, And ______ with their _____, And _____ and be________________.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COMPLETE EL ESPACIO EN BLANCO: para que no ___ con sus ____ ni ___ con sus _____ ni su ______ ________, ni __ _________ y haya para él ______.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REMPLISSEZ LE BLANCHIMENT : Pour qu'il ne ____ ______ de ses ____, n'_______ _____ de ses ________, Ne __________ _____ de son _____, Ne se ___________ _____ et ne soit _____ _____.</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what did one of the seraphim have in his hand ?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¿qué tenía uno de los serafines en su mano?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qu'avait l'un des séraphins dans sa main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פֶּן־יִרְאֶ֨ה בְעֵינָ֜יו וּבְאָזְנָ֣יו יִשְׁמָ֗ע וּלְבָב֥וֹ יָבִ֛ין וָשָׁ֖ב וְרָ֥פָא לֽוֹ׃</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Pour qu'il ne voie point de ses yeux, n'entende point de ses oreilles, Ne comprenne point de son coeur, Ne se convertisse point et ne soit point guéri.</a:t>
            </a:r>
            <a:endParaRPr b="0" lang="en-US" sz="30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no vea con sus ojos ni oiga con sus oídos ni su corazón entienda, ni se convierta y haya para él sanidad.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Lest they see with their eyes, And hear with their ears, And understand with their heart, And return and be healed."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What will happen if you do not believe?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¿Qué pasará si no crees?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que se passera-t-il si vous ne croyez pas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לֹ֥א תֵאָמֵֽנוּ׃ ס</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ne subsisterez pas.</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cierto no permaneceréis.”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you shall not be established." ’ "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7:3, the Lord told Isaiah and his son to meet Ahaz. What was the name of Isaiah's son ?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7:3, Jehová les dijo a Isaías y a su hijo que se encontraran con Ahas. ¿Cómo se llamaba el hijo de Isaías?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7:3, le Seigneur dit à Ésaïe et à son fils d'aller à la rencontre d'Ahas. Quel était le nom du fils d'Ésaïe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 וּשְׁאָ֖ר יָשׁ֣וּב בְּנֶ֑ךָ</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et Schear Jaschub, ton fils,</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y Sear-jasub, tu hijo,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and Shear-Jashub your son,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6:8, What was Isaiah response to the Lord's question?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6:8, ¿Cuál fue la respuesta de Isaías a la pregunta del Señor?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6:8, quelle fut la réponse d’Ésaïe à la question du Seigneur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הִנְנִ֥י שְׁלָחֵֽנִי׃</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répondis: Me voici, envoie-moi.</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respondí yo: —Heme aquí, envíame a mí.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 said, "Here am I! Send me."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7:13, To whom was it told, "Is it a small thing for you to weary men, but will you weary my God also?"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7:13, ¿A quién se le dijo: «¿No os basta con ser molestos a los hombres, sino que también lo seáis a mi Dios?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7:13, À qui a-t-il été dit : Est-ce peu pour vous de fatiguer les hommes, et ne fatiguerez-vous pas aussi mon Dieu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שִׁמְעוּ־נָ֖א בֵּ֣ית דָּוִ֑ד</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Ésaïe dit alors: Écoutez donc, maison de David!</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Dijo entonces Isaías: —Oíd ahora, casa de David: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he said, "Hear now, O house of David!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7:10, Who spoke again to Ahaz ?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7:10, ¿Quién volvió a hablar a Acaz?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7:10, Qui parla encore à Achaz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וּבְיָד֖וֹ רִצְפָּ֑ה</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tenant à la main une pierre ardente,</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trayendo en su mano un carbón encendido,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having in his hand a live coal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וַיּ֣וֹסֶף יְהוָ֔ה דַּבֵּ֥ר אֶל־אָחָ֖ז לֵאמֹֽר׃</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parla de nouveau à Achaz, et lui dit:</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Habló también Jehová a Acaz, diciendo: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the Lord spoke again to Ahaz, saying,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6:5, What did Isaiah say about himself?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6:5, ¿Qué dijo Isaías acerca de sí mismo?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6:5, qu’a dit Ésaïe à propos de lui-même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אֽוֹי־לִ֣י כִֽי־נִדְמֵ֗יתִי כִּ֣י אִ֤ישׁ טְמֵֽא־שְׂפָתַ֙יִם֙ אָנֹ֔כִי</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je dis: Malheur à moi! je suis perdu, car je suis un homme dont les lèvres sont impures,</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dije: «¡Ay de mí que soy muerto!, porque siendo hombre inmundo de labios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 said: "Woe is me, for I am undone! Because I am a man of unclean lips,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7:11, How was Ahaz supposed to ask for a sign ?  ( name 2 ways )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7:11, ¿cómo se suponía que Acaz debía pedir una señal? (Nombra 2 maneras)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7:11, comment Achaz était-il censé demander un signe ? (nommez 2 manières)</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הַעְמֵ֣ק שְׁאָ֔לָה א֖וֹ הַגְבֵּ֥הַּ לְמָֽעְלָה׃</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demande-le, soit dans les lieux bas, soit dans les lieux élevés.</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demandándola ya sea de abajo en lo profundo o de arriba en lo alto.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ask it either in the depth or in the height above."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6:7, what has been purged ?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6:7, ¿qué ha sido limpiado?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6:7, qu’est-ce qui a été purgé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וְחַטָּאתְךָ֖ תְּכֻפָּֽר׃</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ton péché est expié.</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limpio tu pecado.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your sin purged."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7:16, By whom shall the land be forsaken ?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7:16, ¿Por quién será abandonada la tierra?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7:16, Par qui le pays sera-t-il abandonné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שְׁנֵ֥י מְלָכֶֽיהָ׃</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deux rois</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tierra de los dos reyes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by both her kings.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 Who did Isaiah see sitting on a throne?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 ¿A quién vio Isaías sentado sobre un trono?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 qui Ésaïe a-t-il vu assis sur un trône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7:5, what have Syria, Ephraim, and the son of Remaliah done ?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7:5, ¿qué han hecho Siria, Efraín y el hijo de Remalías?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7:5, qu'ont fait la Syrie, Éphraïm et le fils de Remalia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וָאֶרְאֶ֧ה אֶת־אֲדֹנָ֛י יֹשֵׁ֥ב עַל־כִּסֵּ֖א</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vis le Seigneur assis sur un trône</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 yo al Señor sentado sobre un trono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saw the Lord sitting on a throne,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  Which king has died when Isaiah had his vision?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 ¿Qué rey murió cuando Isaías tuvo su visión?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 quel roi est mort quand Ésaïe a eu sa vision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בִּשְׁנַת־מוֹת֙ הַמֶּ֣לֶךְ עֻזִּיָּ֔הוּ</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L'année de la mort du roi Ozias,</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año en que murió el rey Uzías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year that King Uzziah died,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7:23, what words describe the length of time between when a young cow and two sheep will give an abundance of milk and when briers and thorns will be abundant?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7:23, ¿qué palabras describen el tiempo entre la abundancia de leche y la abundancia de espinos y cardos?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7:23, quels mots décrivent le temps écoulé entre le moment où une jeune vache et deux brebis donneront une abondance de lait et le moment où les ronces et les épines seront abondantes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 יִֽהְיֶ֣ה</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también en aquel tiempo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happen in that day,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6:9, What did the Lord tell Isaiah to do with the message 'Keep on hearing, but do not understand'?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6:9, ¿Qué le dijo el Señor a Isaías que hiciera con el mensaje “Oíd bien, y no entendáis”?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6:9, qu’est-ce que le Seigneur a dit à Ésaïe de faire avec le message « Continuez à entendre, mais vous ne comprenez pas »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לֵ֥ךְ וְאָמַרְתָּ֖ לָעָ֣ם הַזֶּ֑ה</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dit alors: Va, et dis à ce peuple:</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dijo: —Anda, y dile a este pueblo: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said, "Go, and tell this people: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Where was Syria's force deployed?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¿con quién fue confederada Siria?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7:2, où la force syrienne était-elle déployée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נָ֥חָֽה אֲרָ֖ם עַל־אֶפְרָ֑יִם</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Syriens sont campés en Éphraïm.</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—Siria se ha confederado con Efraín.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"Syria’s forces are deployed in Ephraim."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7:17, Who will brings the kings of Assyria upon you ?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7:17, ¿Quién traerá sobre ti los reyes de Asiria?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7:17, Qui fera venir contre toi les rois d'Assyrie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יַ֗עַן כִּֽי־יָעַ֥ץ עָלֶ֛יךָ</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médite du mal contre toi</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 concertado un maligno plan contra ti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plotted evil against you, saying,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יָבִ֨יא יְהוָ֜ה עָלֶ֗יךָ</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roi d'Assyrie.)</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hará venir sobre ti,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will bring the king of Assyria upon you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7:22, From what will the man eat curds ?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7:22, ¿de qué comerá el hombre la mantequilla?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7:22, De quoi l'homme mangera-t-il du lait caillé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מֵרֹ֛ב עֲשׂ֥וֹת חָלָ֖ב</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y aura une telle abondance de lait</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causa de la abundancia de leche que darán,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it shall be, from the abundance of milk they give,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7:21, when will a man keep alive a young cow and two sheep?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7:21, ¿cuándo podrá un hombre criar una vaca y dos ovejas?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7:21, quand un homme gardera-t-il en vie une jeune vache et deux moutons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in that day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2025-11-12T13:57:18Z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