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what did the son of the morning say he would do on the farthest sides of the north?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¿qué dos cosas dijo el hijo de la mañana que haría en los extremos del norte?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qu’a dit le fils de l’aurore qu’il ferait aux extrémités du nord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וְאֵשֵׁ֥ב בְּהַר־מוֹעֵ֖ד</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m'assiérai sur la montagne de l'assemblée,</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levantaré mi trono y en el monte del testimonio me sentaré,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also sit on the mount of the congregation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what happens to Babylon?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¿qué le sucede a Babilonia?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qu’arrive-t-il à Babylone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מֻרְדָּ֖ף בְּלִ֥י חָשָֽׂךְ׃</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poursuivi sans ménagement.</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las perseguía con crueldad.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persecuted and no one hinders.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who says that name and remnant and offspring and posterity will be cut off? Be specific.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¿quién dice que el nombre y el sobreviviente, hijo y nieto serán destruidos? Sea específico.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14:22, qui dit que le nom, le reste, la descendance et la postérité seront retranchés ? Soyez précis.</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נְאֻם־יְהוָֽה׃</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14:7, when the Lord has broken the staff of the wicked, what is at rest?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14:7, cuando quebrantó Jehová el bastón de los impíos, ¿qué es lo que reposa?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14:7, lorsque L'Éternel a brisé le bâton des méchants, qu’est-ce qui est en repos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כָּל־הָאָ֑רֶץ</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 la terre</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la tierra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whole earth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16:12, even though Moab will pray, what will be the result?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16:12, aunque Moab orará, ¿cuál será el resultado?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16:12, même si Moab prie, quel sera le résultat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יוּכָֽל׃</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ne peut rien obtenir.</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nada le valdrá.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he will not prevail.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13:6, why should we wail?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13:6, ¿por qué debemos aullar?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13:6, pourquoi devrions-nous nous lamenter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קָר֖וֹב י֣וֹם יְהוָ֑ה</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 jour de l'Éternel est proche:</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cerca está el día de Jehová!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day of the Lord is at hand!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how will the soldiers of Moab feel about life when they hear of the cry of Heshbon and Elealeh?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¿cómo se sentirán los soldados de Moab acerca de la vida cuando escuchen el clamor de Hesbón y Eleale?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que ressentiront les soldats de Moab face à la vie lorsqu’ils entendront le cri de Hesbon et d’Elealeh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נַפְשׁ֖וֹ יָ֥רְעָה לּֽוֹ׃</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ont l'effroi dans l'âme.</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lamentará el alma de cada uno dentro de él.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life will be burdensome to him.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14:7, once the whole earth is at rest and quiet, what will happen?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14:7, una vez que toda la tierra esté en reposo y tranquilidad, ¿qué sucederá?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14:7, une fois que la terre entière sera au repos et au calme, que se passera-t-il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פָּצְח֖וּ רִנָּֽה׃</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éclate en chants d'allégresse,</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cantaron alabanzas.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break forth into singing.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13:11, in the day of the Lord, what will He do to the world?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13:11, en el día de Jehová, ¿qué hará Él con el mundo?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13:11, au jour du Seigneur, que fera-t-il au monde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וּפָקַדְתִּ֤י עַל־תֵּבֵל֙ רָעָ֔ה</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punirai le monde pour sa malice,</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Castigaré al mundo por su maldad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punish the world for its evil,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in what two places will all the Moabites wail and weep bitterly?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¿en qué dos lugares los moabitas aullarán todos, deshechos en llanto?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dans quels deux endroits tous les Moabites se lamenteront-ils et pleureront-ils amèrement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גַּגּוֹתֶ֧יהָ וּבִרְחֹבֹתֶ֛יהָ</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toits et dans les places,</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terrados y en sus plazas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the tops of their houses And in their streets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12:6, the inhabitant of Zion should cry out and shout because who is in their midst?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12:6, la moradora de Sión debería regocíjarse y cantar, porque ¿quién está en medio de ellos?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12:6, l’habitant de Sion devrait crier et hurler, car qui est au milieu d’eux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קְד֥וֹשׁ יִשְׂרָאֵֽל׃פ</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est grand au milieu de toi,</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Santo de Israel.»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great is the Holy One of Israel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16:11, what expression describes God's feeling for Moab?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16:11, ¿qué expresión describe el sentimiento de Jehová por Moab?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16:11, quelle expression décrit les sentiments de Dieu pour Moab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כַּכִּנּ֖וֹר יֶֽהֱמ֑וּ</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mes entrailles frémissent</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mis entrañas vibrarán como un arpa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my heart shall resound like a harp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16:12, when will Moab come to his sanctuary to pray?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16:12, ¿cuándo vendrá Moab a su santuario a orar?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16:12, quand Moab viendra-t-il dans son sanctuaire pour prier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כִֽי־נִרְאָ֛ה כִּֽי־נִלְאָ֥ה מוֹאָ֖ב עַל־הַבָּמָ֑ה</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voit Moab, qui se fatigue sur les hauts lieux;</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cuando aparezca Moab cansado sobre los lugares altos,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come to pass, When it is seen that Moab is weary on the high place,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13:14, in the day of the Lord's fierce anger, a man will be like a gazelle in what situation?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13:14, en el día del ardor de la ira de Jehová, el hombre será como una gacela: ¿en qué situación?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13:14, au jour de la colère ardente du Seigneur, un homme sera comme une gazelle dans quelle situation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כִּצְבִ֣י מֻדָּ֔ח</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comme une gazelle effarouchée,</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gacela perseguida,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as the hunted gazelle,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13:19, Babylon is prophecied to be destroyed like what two cities?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13:19, se profetiza que Babilonia será destruida, ¿al igual que qué dos ciudades?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13:19, Babylone est prophétisée comme devant être détruite comme deux villes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כְּמַהְפֵּכַ֣ת אֱלֹהִ֔ים אֶת־סְדֹ֖ם וְאֶת־עֲמֹרָֽה׃</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comme Sodome et Gomorrhe, que Dieu détruisit.</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Sodoma y Gomorra, a las que trastornó Dios.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as when God overthrew Sodom and Gomorrah.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what clause means nearly the same as saying that they will be in pain as a woman in childbirth?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¿qué cláusula significa casi lo mismo que decir: "tendrán dolores como de mujer de parto"?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quelle clause signifie presque la même chose que de dire qu’ils souffriront comme une femme en travail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what clause means nearly the same as saying pangs and sorrows will take hold of them?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¿qué cláusula significa casi lo mismo que decir: "angustias y dolores se apoderarán de ellos"?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quelle clause signifie presque la même chose que de dire que les douleurs et les chagrins s’empareront d’eux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כַּיּוֹלֵדָ֖ה יְחִיל֑וּן אִ֤ישׁ</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 tordent comme une femme en travail;</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tendrán dolores como de mujer de parto;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in pain as a woman in childbirth;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when you tell the Lord that He comforts you, what wall you say about how he felt toward you before?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cuando le dices a Jehová que él te consuela, ¿qué le dices a Dios sobre cómo se sentía antes hacia ti?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lorsque vous dites au Seigneur qu’il vous réconforte, que dites-vous de ce qu’il a ressenti envers vous auparavant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אָנַ֖פְתָּ בִּ֑י</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été irrité contre moi,</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aunque te enojaste contra mí,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Though You were angry with me,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why does the Lord of hosts gather together the nations?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¿por qué Jehová de los ejércitos pasa revista?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pourquoi L'Éternel des armées rassemble-t-il les nations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צְבָ֥א מִלְחָמָֽה׃</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l'armée qui va combattre.</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las tropas para la batalla!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army for battle.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what will happen because smoke will come from the north?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¿qué ya pasará porque como un humo viene del norte?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que se passera-t-il lorsque de la fumée viendra du nord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נָמ֖וֹג פְּלֶ֣שֶׁת כֻּלֵּ֑ךְ</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Tremble, pays tout entier des Philistins!</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¡Disuelta estás por entero, Filistea!,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you of Philistia are dissolved;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where did the son of the morning say he would ascend?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¿adónde dijo el hijo de la mañana que subiría?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où le fils de l’aurore a-t-il dit qu’il monterait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הַשָּׁמַ֣יִם אֶֽעֱלֶ֔ה</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monterai au ciel,</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“Subiré al cielo.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ascend into heaven,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צִירִ֤ים וַֽחֲבָלִים֙ יֹֽאחֵז֔וּן</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spasmes et les douleurs les saisissent;</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angustias y dolores se apoderarán de ellos;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Pangs and sorrows will take hold of them;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14:14, what did the son of the morning say he would ascend above?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14:14, ¿sobre qué dijo el hijo de la mañana que sobria?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14:14, qu’est-ce que le fils de l’aurore a dit qu’il monterait au-dessus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אֶעֱלֶ֖ה עַל־בָּ֣מֳתֵי עָ֑ב</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monterai sur le sommet des nues,</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las alturas de las nubes subiré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ascend above the heights of the clouds,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who will fall by the sword?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¿quién caerá a espada?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qui tombera par l’épée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וְכָל־הַנִּסְפֶּ֖ה</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tous ceux qu'on saisira</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cualquiera que por ellos sea tomado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everyone who is captured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who did something to the choice plants of Heshbon and Sibmah and what did they do? (2 points)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¿quiénes hicieron algo a los generosos sarmientos de Hesbón y Sibma, y qué hicieron? (2 puntos).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qui a fait quelque chose aux meilleures plantes de Hesbon et de Sibma et qu'ont-ils fait ? (2 points)</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בַּעֲלֵ֤י גוֹיִם֙ הָלְמ֣וּ</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maîtres des nations ont brisé</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Señores de naciones pisotearon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lords of the nations have broken down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14:28, in which year did this prophecy come?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14:28, ¿en qué año vino esta profecía?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14:28, en quelle année cette prophétie a-t-elle eu lieu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בִּשְׁנַת־מ֖וֹת הַמֶּ֣לֶךְ אָחָ֑ז</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roi Achaz, cet oracle fut prononcé:</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año en que murió el rey Acaz,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came in the year that King Ahaz died.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14:27, a statement is made along with a related question about the Lord's hand. What is this statement and question?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14:27, se hace una afirmación y una pregunta relacionada sobre la mano de Jehová. ¿En qué consisten esta afirmación y esta pregunta?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14:27, une déclaration est faite, accompagnée d'une question connexe, au sujet de la main du Seigneur. Quelles sont cette déclaration et cette question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what will happen to your roots?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¿Qué pasará con tu raíz?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qu’arrivera-t-il à vos racines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וְיָד֥וֹ הַנְּטוּיָ֖ה וּֽמִ֥י יְשִׁיבֶֽנָּה׃פ</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 main est étendue: qui la détournera?</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mano extendida, ¿quién la hará retroceder?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hand is stretched out, And who will turn it back?"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 when sending the lamb to the ruler of the land, where will it come from, where will it go through, and to where will it go?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 al enviar el cordero al gobernante de la tierra, ¿de dónde vendrá y hacia dónde irá?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 lorsque l’agneau sera envoyé au chef du pays, d’où viendra-t-il, par où passera-t-il et où ira-t-il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מִסֶּ֣לַע מִדְבָּ֑רָה אֶל־הַ֖ר בַּת־צִיּֽוֹן׃</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Envoyez-les de Séla, par le désert, A la montagne de la fille de Sion.</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Sela del desierto al monte de la hija de Sión.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Sela to the wilderness, To the mount of the daughter of Zion.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14:5, who did what do the staff of the wicked and the scepter of the rulers?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14:5, ¿quién hizo qué hacen el bastón de los impíos y el cetro de los señores?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14:5, qui a fait quoi, le bâton des méchants et le sceptre des dominateurs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שָׁבַ֥ר יְהוָ֖ה</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a brisé</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Quebrantó Jehová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has broken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the daughters of Moab will be like a wondering bird that what has happened to?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las hijas de Moab serán como un ave espantada: ¿Qué les ha pasado?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16:2, les filles de Moab seront comme un oiseau errant qui se demande ce qui leur est arrivé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קֵ֣ן מְשֻׁלָּ֑ח</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telle une nichée effarouchée,</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huye de su nido,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thrown out of the nest;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of what have we heard?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¿de qué hemos oído?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16:6, qu’avons-nous entendu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שָׁמַ֥עְנוּ גְאוֹן־מוֹאָ֖ב</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entendons l'orgueil du superbe Moab,</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Hemos oído de la soberbia de Moab;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heard of the pride of Moab—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in the day of the Lord of Hosts, what will be like flames?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en el día del Señor de los ejércitos, ¿qué será como llamas?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au jour du Seigneur des armées, qu’est-ce qui sera comme des flammes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וְהֵמַתִּ֤י בָֽרָעָב֙ שָׁרְשֵׁ֔ךְ</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je ferai mourir ta racine par la faim,</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yo haré morir de hambre tu raíz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kill your roots with famine,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פְּנֵ֥י לְהָבִ֖ים פְּנֵיהֶֽם׃</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visages sont enflammés.</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rostros son como llamaradas.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faces will be like flames.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13:18, what will the bows of the Medes do?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13:18, ¿qué harán los arcos de los medos?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13:18, que feront les arcs des Mèdes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וּקְשָׁת֖וֹת נְעָרִ֣ים תְּרַטַּ֑שְׁנָה</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leurs arcs ils abattront les jeunes gens,</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sus arcos derribarán a los jóvenes;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their bows will dash the young men to pieces,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14:24, what did the Lord do when he said that he would surely do what he has purposed?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14:24, ¿qué hizo Jehová cuando dijo: "Ciertamente se hará de la manera que lo he pensado"?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14:24, qu’a fait L'Éternel lorsqu’il a dit qu’il ferait certainement ce qu’il avait prévu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נִשְׁבַּ֛ע יְהוָ֥ה צְבָא֖וֹת לֵאמֹ֑ר</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l'a juré, en disant:</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juró diciendo: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has sworn, saying,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13:22, what two sentences describe how soon the prophecy against Babylon will be fulfilled.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13:22, ¿qué dos frases describen cuán pronto se cumplirá la profecía contra Babilonia?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13:22, quelles sont les deux phrases qui décrivent le moment où la prophétie contre Babylone s’accomplira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וְקָר֤וֹב לָבוֹא֙ עִתָּ֔הּ וְיָמֶ֖יהָ לֹ֥א יִמָּשֵֽׁכוּ׃</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temps est près d'arriver, Et ses jours ne se prolongeront pas.</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tiempo está a punto de llegar; no se prolongarán sus días.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 time is near to come, And her days will not be prolonged."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what are told to wail and cry?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¿qué se nos dice que debemos aullar y clamar?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que nous est-il demandé de gémir et de pleurer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הֵילִ֤ילִֽי שַׁ֙עַר֙ זַֽעֲקִי־עִ֔יר</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Porte, gémis! ville, lamente-toi!</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¡Aúlla, puerta! ¡Clama, ciudad!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Wail, O gate! Cry, O city!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"hell" makes who get up from their thrones?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¿quiénes se levantan de sus sillas gracias al seol?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 l’enfer » fait lever ceux qui sont assis sur leur trône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14:20, in comparison to all the kings of the nations what will not be done for Lucifer because he destroyed his land and slew his people?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14:20, en comparación con todos los reyes de la tierra, ¿qué no se le hará a Lucero porque destruyó su tierra y mató a su pueblo?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14:20, en comparaison de tous les rois des nations, que ne fera-t-on pas pour Astre brillant parce qu’il a détruit son pays et tué son peuple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 מַלְכֵ֥י גוֹיִֽם׃</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rois des nations.</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todos los reyes de las naciones.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kings of the nations.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14:20, Lucifer will not be honored in his death because he did what two things?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14:20, Lucero no será honrado en su muerte porque hizo ¿qué dos cosas?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14:20, Astre brillant ne sera pas honoré dans sa mort parce qu’il a fait quelles deux choses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כִּֽי־אַרְצְךָ֥ שִׁחַ֖תָּ עַמְּךָ֣ הָרָ֑גְתָּ</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détruit ton pays, tu as fait périr ton peuple:</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tú destruiste tu tierra, mataste a tu pueblo.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you have destroyed your land And slain your people.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13:19, what city is described as the glory of kingdoms?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13:19, ¿qué ciudad es descrita como hermosura de reinos?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13:19, quelle ville est décrite comme la gloire des royaumes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בָבֶל֙</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Babylone,</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Babilonia,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Babylon,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14:28, what came in the year that King Ahaz died?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14:28, ¿qué sucedió el año en que murió el rey Acaz?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14:28, que s’est-il passé l’année de la mort du roi Achaz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הָיָ֖ה הַמַּשָּׂ֥א הַזֶּֽה׃</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L'année de la mort</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vino esta profecía: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burden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when will no one be alone?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¿ni uno solo qué?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quand personne ne sera-t-il seul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וְאֵ֥ין בּוֹדֵ֖ד בְּמוֹעָדָֽיו׃</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rangs de l'ennemi sont serrés. -</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ni uno solo faltará de sus filas.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 one will be alone in his appointed times."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who will the Lord drench with his tears? (2 points)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¿de qué dos lugares regará Jehová con sus lágrimas? (2 puntos)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qui L'Éternel arrosera-t-il de ses larmes ? (2 points)</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לֹֽא־תֵחַ֤ד אִתָּם֙ בִּקְבוּרָ֔ה</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n'es pas réuni à eux dans le sépulcre,</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serás contado con ellos en la sepultura,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not be joined with them in burial,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חֶשְׁבּ֖וֹן וְאֶלְעָלֵ֑ה</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Hesbon, Élealé!</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Hesbón y Eleale,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Heshbon and Elealeh;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how will you feel when you draw water from the wells of salvation?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¿Cómo os sentiréis cuando sacaréis aguas de las fuentes de salvación?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12:3, que ressentirez-vous lorsque vous puiserez de l’eau aux puits du salut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וּשְׁאַבְתֶּם־מַ֖יִם בְּשָׂשׂ֑וֹן</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puiserez de l'eau avec joie</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Sacaréis con gozo aguas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with joy you will draw water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13:18, what sentence is similar to saying their eye will not spare children?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13:18, ¿qué frase es similar a decir que su ojo no perdonará a los hijos?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13:18, quelle phrase est similaire à celle qui dit : « Leur œil n’épargnera pas les enfants »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וּפְרִי־בֶ֙טֶן֙ לֹ֣א יְרַחֵ֔מוּ</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seront sans pitié pour le fruit des entrailles:</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tendrán compasión del fruto del vientre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have no pity on the fruit of the womb;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2025-11-12T14:01:17Z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