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in relation to the spoiler what is Moab told to do with the outcasts?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en relación con el devastador, ¿qué se le dice a Moab que haga con los desterrados?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en ce qui concerne le spoiler, que doit faire Moab avec les parias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הֱוִי־סֵ֥תֶר לָ֖מוֹ מִפְּנֵ֣י שׁוֹדֵ֑ד</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pour eux un refuge contre le dévastateur!</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sé para ellos un escondedero de la presencia del devastador;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a shelter to them from the face of the spoiler.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the people who used to oppress Israel will be to them?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¿el pueblo que oprimía a Israel será para ellos?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le peuple qui opprimait Israël sera-t-il pour eux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לַעֲבָדִ֖ים וְלִשְׁפָח֑וֹת</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serviteurs et comme servantes;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siervos y criadas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servants and maids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land?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 Jehová ¿con qué propósito será tratada la tierra?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 pays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לָשׂ֤וּם הָאָ֙רֶץ֙ לְשַׁמָּ֔ה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réduira la terre en solitude,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convertir la tierra en soledad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lay the land desolate;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in addition to what the "children" might do, why is slaughter prepared for them?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además de lo que los “hijos” pudieran hacer, ¿por qué se prepara un matadero para ellos?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en plus de ce que les « enfants » pourraient faire, pourquoi un massacre est-il préparé pour eux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בַּעֲוֺ֣ן אֲבוֹתָ֑ם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l'iniquité de leurs pères!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maldad de sus padres;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iniquity of their fathers,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which day comes with cruelty, wrath, and fierce anger?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¿qué día será terrible y vendrá con indignación y ardor de ira?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quel jour est marqué par la cruauté, la colère et la fureur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יוֹם־יְהוָה֙ בָּ֔א</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jour de l'Éternel arrive,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día de Jehová viene: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day of the Lord comes,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this prophecy is against what group of people?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¿contra qué grupo de personas es esta profecía?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cette prophétie s’adresse à quel groupe de personnes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מוֹאָ֑ב</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Moab.</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Moab.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Moab.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Moab is told to make its shadow like what?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¿como qué se le dice a Moab que extienda su sombra?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il est demandé à Moab de faire son ombre comme quoi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שִׁ֧יתִי כַלַּ֛יִל צִלֵּ֖ךְ בְּת֣וֹךְ צָהֳרָ֑יִם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Couvre-nous en plein midi de ton ombre comme de la nuit,</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extiende tu sombra como noche en medio del día;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your shadow like the night in the middle of the day;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what is Moab told to take and execute?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¿qué se le ordena a Moab preparar y tomar?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que doit prendre et exécuter Moab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׳הָבִיאוּ׳ ״הָבִ֤יאִי״ עֵצָה֙ עֲשׂ֣וּ פְלִילָ֔ה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 conseil, fais justice,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 un plan, toma una decisión;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execute judgment;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how are the waters of Nimrim described?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¿cómo se describen las aguas de Nimrim?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comment les eaux de Nimrim sont-elles décrites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מְשַׁמּ֣וֹת יִֽהְי֑וּ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ravagées,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consumidas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desolate,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remnant?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lo que quede de ti?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votre reste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וּשְׁאֵרִיתֵ֖ךְ יַהֲרֹֽג׃</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de toi sera tué.</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lo que quede de ti.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slay your remnant.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which soldiers will cry out when Heshbon and Elealeh cry out?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¿qué guerreros aullarán cuando Hesbón y Eleale griten?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quels soldats crieront lorsque Hesbon et Elealeh crieront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חֲלֻצֵ֤י מוֹאָב֙ יָרִ֔יעוּ</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les guerriers de Moab se lamentent,</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que aullarán los guerreros de Moab,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armed soldiers of Moab will cry out;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was angry with you, what 2 things will you say about his relationship with you now?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se enojó contigo, ¿qué dos cosas le dices ahora acerca de su relación contigo?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était en colère contre vous, quelles sont les deux choses que vous direz à propos de sa relation avec vous maintenant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 אַפְּךָ֖ וּֽתְנַחֲמֵֽנִי׃</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colère s'est apaisée, et tu m'as consolé.</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indignación se apartó y me has consolado.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anger is turned away, and You comfort me.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glory of kingdoms?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a Babilonia además de hermosura de reinos?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comment s’appelle Babylone en plus d’être la gloire des royaumes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 גְּא֣וֹן כַּשְׂדִּ֑ים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fière parure des Chaldéens,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gloria y orgullo de los caldeos,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beauty of the Chaldeans’ pride,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once the Lord has broken the staff of the wicked, what two types of trees will rejoice over them?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una vez que el Señor haya quebrado el bastón de los impíos, ¿qué dos tipos de árboles se regocijarán por ellos?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une fois que L'Éternel aura brisé le bâton des méchants, quels sont les deux types d’arbres qui se réjouiront à leur sujet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גַּם־בְּרוֹשִׁ֛ים שָׂמְח֥וּ לְךָ֖ אַרְזֵ֣י לְבָנ֑וֹן</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cyprès même, les cèdres du Liban, se réjouissent</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 los cipreses se regocijaron a causa de ti, y los cedros del Líbano,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Indeed the cypress trees rejoice over you, And the cedars of Lebanon,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from where will you draw water with joy?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¿De dónde sacaréis aguas con alegría?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12:3, d’où puiserez-vous l’eau avec joie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מִמַּעַיְנֵ֖י הַיְשׁוּעָֽה׃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sources du salut,</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las fuentes de la salvación.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wells of salvation.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will the Lord do with his tears?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hará Jehová con sus lágrimas?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 fera L'Éternel de ses larmes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do on His mountains?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haría en sus montes?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ferait sur ses montagnes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וְעַל־הָרַ֖י אֲבוּסֶ֑נּוּ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foulerai aux pieds sur mes montagnes;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mis montes lo pisotearé;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My mountains tread him underfoot.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is known in all the earth?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será sabido por toda la tierra?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sait-on sur toute la terre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גֵא֖וּת עָשָׂ֑ה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a fait des choses magnifiques: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 hecho cosas magníficas;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has done excellent things;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for what shall Moab mourn?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¿por qué gemirá Moab?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de quoi Moab pleurera-t-il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לַאֲשִׁישֵׁ֧י קִיר־חֲרֶ֛שֶׂת</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ruines de Kir Haréseth,</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las tortas de uvas de Kir-hareset.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foundations of Kir Hareseth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surely, as I have thought, so it shall come to pass?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"Ciertamente se hará de la manera que lo he pensado"?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certainement, comme je l’ai pensé, ainsi cela arrivera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וְכַאֲשֶׁ֥ר יָעַ֖צְתִּי הִ֥יא תָקֽוּם׃</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résolu s'accomplira.</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confirmará como lo he determinado: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I have purposed, so it shall stand: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is the reason for lifting up a banner, raising one's voice, and waving one's hand?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 es el propósito de levantar bandera, alzar la voz y alzar la mano?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 est la raison pour laquelle on élève une bannière, on élève la voix et on agite la main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וְיָבֹ֖אוּ פִּתְחֵ֥י נְדִיבִֽים׃</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qu'ils franchissent les portes des tyrans!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entren por puertas de jefes.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enter the gates of the nobles.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אֲרַיָּ֙וֶךְ֙ דִּמְעָתִ֔י</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arrose de mes larmes,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regaré con mis lágrimas,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drench you with my tears,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break?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quebraría?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briserait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לִשְׁבֹּ֤ר אַשּׁוּר֙ בְּאַרְצִ֔י</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briserai l'Assyrien dans mon pays,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quebrantaré al asirio en mi tierra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will break the Assyrian in My land,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the Lord will give you rest from what 3 things?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¿de qué 3 cosas te dará Jehová descanso?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de quelles trois choses L'Éternel vous donnera du repos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מֵֽעָצְבְּךָ֖ וּמֵרָגְזֶ֑ךָ וּמִן־הָעֲבֹדָ֥ה הַקָּשָׁ֖ה אֲשֶׁ֥ר עֻבַּד־בָּֽךְ׃</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tes fatigues et tes agitations, Et après la dure servitude qui te fut imposée,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 trabajo, de tus temores y de la dura servidumbre en que te hicieron servir,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your sorrow, and from your fear and the hard bondage in which you were made to serve,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feed?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serán apacentados?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nourrira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וְרָעוּ֙ בְּכוֹרֵ֣י דַלִּ֔ים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les plus pauvres pourront paître,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primogénitos de los pobres serán apacentados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firstborn of the poor will feed,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I will make a mortal more rare than fine gold?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"el oro fino al varón"?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 Je rendrai un mortel plus rare que l’or fin »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וְאָדָ֖ם מִכֶּ֥תֶם אוֹפִֽיר׃</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les rendrai plus rares que l'or d'Ophir.</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más que el oro de Ofir al ser humano.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more than the golden wedge of Ophir.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what two expressions describe the Lord's act to make the land desolate and destroy its sinners.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¿qué dos expresiones describen el acto de Jehová para convertir la tierra en soledad y raer de ella a sus pecadores?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quelles sont les deux expressions qui décrivent l’acte du Seigneur visant à rendre le pays désolé et à détruire ses pécheurs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"hell" does hell do when "Babylon" comes in addition to stirring up the dead for him and getting the kings to stand-up from their thrones?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cuando viene “Babilonia”, además de despertar a los muertos y hacer que los reyes se levanten de sus sillas?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l'enfer lorsque « Babylone » arrive, en plus de remuer les morts pour lui et de faire lever les rois de leurs trônes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אַכְזָרִ֥י וְעֶבְרָ֖ה וַחֲר֣וֹן אָ֑ף</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Jour cruel, jour de colère et d'ardente fureur,</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 terrible, de indignación y ardor de ira,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Cruel, with both wrath and fierce anger,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3 things should be done so that people enter the gates of the nobles?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¿Cuáles son las 3 cosas que se deben hacer para que la gente entre por las puertas de jefes?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quelles sont les trois choses qui doivent être faites pour que les gens entrent par les portes des nobles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הַר־נִשְׁפֶּה֙ שְֽׂאוּ־נֵ֔ס הָרִ֥ימוּ ק֖וֹל לָהֶ֑ם הָנִ֣יפוּ יָ֔ד</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une montagne nue dressez une bannière, Élevez la voix vers eux, Faites des signes avec la main,</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Levantad bandera sobre un alto monte. Alzad la voz a ellos, alzad la mano,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a banner on the high mountain, Raise your voice to them; Wave your hand,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the garment of those who are slain by what means?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Lucero es echado de su sepulcro como un vestido de muertos. ¿Por medio de qué?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Astre brillant est jeté hors de sa tombe comme le vêtement de ceux qui sont tués par quel moyen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מְטֹ֣עֲנֵי חָ֑רֶב</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coups d'épée,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pasados a espada,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Thrust through with a sword,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one who is cut down to the ground used to do what?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¿qué solia hacer aquel que fue derribado a tierra?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que faisait celui qui était abattu à terre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חוֹלֵ֖שׁ עַל־גּוֹיִֽם׃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le vainqueur des nations!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debilitabas a las naciones.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who weakened the nations!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the mighty ones for my anger, who has God called to join His side to punish the world for its evil?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los valientes de me ira, ¿a quiénes ha llamado Dios para unirse a Su lado para castigar al mundo por su maldad?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Outre les puissants de ma colère, qui Dieu a-t-il appelé à se joindre à lui pour punir le monde de sa méchanceté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 צִוֵּ֖יתִי לִמְקֻדָּשָׁ֑י</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donné des ordres à ma sainte milice,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mandé a mis consagrados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commanded My sanctified ones;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will be prepared for the "children" of "Babylon"?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estará preparado para los “hijos” de “Babilonia”?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qu’est-ce qui sera préparé pour les « enfants » de « Babylone »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בּוֹאֶ֑ךָ</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t'accueillir à ton arrivée;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 tu venida salieran a recibirte;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meet you at your coming;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הָכִ֧ינוּ לְבָנָ֛יו מַטְבֵּ֖חַ</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 le massacre des fils,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Preparad a sus hijos para el matadero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Prepare slaughter for his children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to indicate how strongly the Lord's purpose is.  What is this statement and question?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acompañada de una pregunta para indicar la firmeza del propósito de Jehová. ¿En qué consisten esta afirmación y esta pregunta?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formulée, accompagnée d'une question, pour indiquer la force du dessein du Seigneur. Quelles sont cette déclaration et cette question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כִּֽי־יְהוָ֧ה צְבָא֛וֹת יָעָ֖ץ וּמִ֣י יָפֵ֑ר</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a pris cette résolution: qui s'y opposera?</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lo ha determinado, ¿y quién lo impedirá?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of hosts has purposed, And who will annul it?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how are the descendants of the viper described?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¿cómo se describen los descendientes de la víbora?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comment sont décrits les descendants de un basilic?</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וּפִרְי֖וֹ שָׂרָ֥ף מְעוֹפֵֽף׃</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fruit sera un dragon volant.</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fruto será una serpiente voladora.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offspring will be a fiery flying serpent.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is God to us?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¿qué es Dios para nosotros?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qu’est-ce que Dieu pour nous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אֵ֧ל יְשׁוּעָתִ֛י</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Dieu est ma délivrance,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Dios es mi salvación;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God is my salvation,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for whom will God's heart resound like a harp?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¿para quiénes vibrarán como un arpa las entrañas de Jehová?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pour qui le cœur de Dieu résonnera-t-il comme une harpe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מֵעַ֣י לְמוֹאָ֔ב</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 comme une harpe,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Moab,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Moab,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what two things will destroy the whole land?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¿cuáles son las dos cosas que destruirán toda la tierra?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quelles sont les deux choses qui détruiront tout le pays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all the Moabites do on the tops of their houses and in their streets?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todos los moabitas en sus terrados y en sus plazas?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tous les Moabites sur les toits de leurs maisons et dans leurs rues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וּכְלֵ֣י זַעְמ֔וֹ</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et les instruments de sa colère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y los instrumentos de su ira,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and His weapons of indignation,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not betray?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no entregues?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est-il censé ne pas trahir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 אַל־תְּגַלִּֽי׃</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trahis pas le fugitif!</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entregues a los que andan errantes.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betray him who escapes.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every man's heart will melt?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"desfallecerá todo corazón humano"?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l’affirmation selon laquelle le cœur de chaque homme fondra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כָּל־יָדַ֣יִם תִּרְפֶּ֑ינָה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toutes les mains s'affaiblissent,</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toda mano se debilitará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all hands will be limp,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who at the fords of Arnon will be like a wondering bird thrown out of the nest?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¿quién en los vados del Arnón será como un ave espantada que huye de su nido?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16:2, qui, aux gués de l’Arnon, sera comme un oiseau errant jeté hors de son nid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בְּנ֣וֹת מוֹאָ֔ב</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Telles seront les filles de Moab,</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serán las hijas de Moab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shall be the daughters of Moab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the Lord will bewail the vine of what place?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¿Jehová lamentará por la viña de qué lugar?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L'Éternel pleurera la vigne de quel lieu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je pleure sur la vigne de Sibma,</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viña de Sibma;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bewail the vine of Sibmah,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the day of the wrath of the Lord of host?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dia por la indignación de Jehová de los ejércitos"?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qui dit « au jour de la colère de l’Éternel des armées »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 יֹרֵ֥ד בַּבֶּֽכִי׃</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 et fond en larmes.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aullarán todos, deshechos en llanto.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wail, weeping bitterly.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וּבְי֖וֹם חֲר֥וֹן אַפּֽוֹ׃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de son ardente fureur.</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del ardor de su ira.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day of His fierce anger.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what statement summarizes the reason that the waters of Dimon will be full of blood?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¿qué afirmación resume la razón por la que las aguas de Dimón estarán llenas de sangre?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quelle affirmation résume la raison pour laquelle les eaux de Dimon seront pleines de sang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כִּֽי־אָשִׁ֥ית עַל־דִּימ֖וֹן נוֹסָפ֑וֹת</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j'enverrai sur Dimon de nouveaux malheurs,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traeré sobre Dimón males mayores: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 will bring more upon Dimon,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done what with a continual stroke?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a Babilonia como la que hizo ¿qué con llaga permanente?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Babylone a-t-elle fait en infligeant des coups sans relâche?</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מַכֶּ֤ה עַמִּים֙ בְּעֶבְרָ֔ה</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fureur frappait les peuples,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hería a los pueblos con furor,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struck the people in wrath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2025-11-12T14:01:36Z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