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wives of the wicked and haughty in the day the Lord punishes them?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les sucederá a las esposas de los impíos y los soberbios el día que Jehová las castigue?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femmes des méchants et des hautains le jour où L'Éternel les punira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וּנְשֵׁיהֶ֖ם תִּשָּׁגַלְנָה׃</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femmes violées.</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violadas sus mujeres.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their wives ravished.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why does the Lord of hosts gather together the nations?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¿por qué Jehová de los ejércitos pasa revista?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pourquoi L'Éternel des armées rassemble-t-il les nations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 מִלְחָמָֽה׃</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l'armée qui va combattre.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las tropas para la batalla!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army for battle.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a man will be like a sheep in what situation?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el hombre será como una oveja: ¿en qué situación?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un homme sera comme un brebis dans quelle situation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וּכְצֹ֖אן וְאֵ֣ין מְקַבֵּ֑ץ</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troupeau sans berger,</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oveja sin pastor,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sheep that no man takes up;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3 things should be done so that people enter the gates of the nobles?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¿Cuáles son las 3 cosas que se deben hacer para que la gente entre por las puertas de jefes?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quelles sont les trois choses qui doivent être faites pour que les gens entrent par les portes des nobles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הַר־נִשְׁפֶּה֙ שְֽׂאוּ־נֵ֔ס הָרִ֥ימוּ ק֖וֹל לָהֶ֑ם הָנִ֣יפוּ יָ֔ד</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une montagne nue dressez une bannière, Élevez la voix vers eux, Faites des signes avec la main,</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Levantad bandera sobre un alto monte. Alzad la voz a ellos, alzad la mano,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a banner on the high mountain, Raise your voice to them; Wave your hand,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who knows that the Lord has done excellent things?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¿quién sabe que el Señor ha hecho cosas excelentes?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qui sait que L'Éternel a fait des choses excellentes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׳מְיֻדַּעַת׳ ״מוּדַ֥עַת״ זֹ֖את בְּכָל־הָאָֽרֶץ׃</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Qu'elles soient connues par toute la terre!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sabido esto por toda la tierra.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known in all the earth.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13:19, Babylon is called what in addition to being the glory of kingdoms?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13:19, ¿cómo se llama a Babilonia además de hermosura de reinos?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13:19, comment s’appelle Babylone en plus d’être la gloire des royaumes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 גְּא֣וֹן כַּשְׂדִּ֑ים</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fière parure des Chaldéens,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gloria y orgullo de los caldeos,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beauty of the Chaldeans’ pride,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is God to us?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¿qué es Dios para nosotros?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qu’est-ce que Dieu pour nous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אֵ֧ל יְשׁוּעָתִ֛י</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Dieu est ma délivrance,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Dios es mi salvación;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God is my salvation,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what will happen to the houses of the wicked and haughty in the day the Lord punishes them?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¿qué pasará con las casas de los impíos y los soberbios el día que Jehová los castigue?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qu’arrivera-t-il aux maisons des méchants et des hautains au jour où L'Éternel les punira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יִשַּׁ֙סּוּ֙ בָּֽתֵּיהֶ֔ם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maisons seront pillées,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casas serán saqueadas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houses will be plundered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the inhabitant of Zion should cry out and shout because who is in their midst?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la moradora de Sión debería regocíjarse y cantar, porque ¿quién está en medio de ellos?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l’habitant de Sion devrait crier et hurler, car qui est au milieu d’eux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קְד֥וֹשׁ יִשְׂרָאֵֽל׃פ</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est grand au milieu de toi,</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Santo de Israel.»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great is the Holy One of Israel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13:20, what 4 things will never happen in Babylon after its destruction?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13:20, ¿cuáles son las 4 cosas que nunca sucederán en Babilonia después de su destrucción?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13:20, quelles sont les 4 choses qui n’arriveront jamais à Babylone après sa destruction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לֹֽא־תֵשֵׁ֣ב לָנֶ֔צַח וְלֹ֥א תִשְׁכֹּ֖ן עַד־דּ֣וֹר וָד֑וֹר וְלֹֽא־יַהֵ֥ל שָׁם֙ עֲרָבִ֔י וְרֹעִ֖ים לֹא־יַרְבִּ֥צוּ שָֽׁם׃</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Elle ne sera plus jamais habitée, Elle ne sera plus jamais peuplée; L'Arabe n'y dressera point sa tente, Et les bergers n'y parqueront point leurs troupeaux.</a:t>
            </a:r>
            <a:endParaRPr b="0" lang="en-US" sz="28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00"/>
                </a:solidFill>
                <a:effectLst/>
                <a:uFillTx/>
                <a:latin typeface="Times New Roman"/>
              </a:rPr>
              <a:t>(es) Nunca más será habitada, ni se morará en ella de generación en generación; no levantará allí su tienda el árabe ni los pastores tendrán allí su majada, </a:t>
            </a:r>
            <a:endParaRPr b="0" lang="en-US" sz="30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It will never be inhabited, Nor will it be settled from generation to generation; Nor will the Arabian pitch tents there, Nor will the shepherds make their sheepfolds there.  </a:t>
            </a:r>
            <a:endParaRPr b="0" lang="en-US" sz="26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13:5, from what two descriptions of location will the Lord and His weapons of indignation come?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13:5, ¿de qué dos descripciones de ubicación vienen Jehová y los instrumentos de su ira?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13:5, de quelles deux descriptions de lieux viendront L'Éternel et ses armes d’indignation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בָּאִ֛ים מֵאֶ֥רֶץ מֶרְחָ֖ק מִקְצֵ֣ה הַשָּׁמָ֑יִם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viennent d'un pays lointain, De l'extrémité des cieux:</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Vienen de lejana tierra, del extremo de los cielos,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come from a far country, From the end of heaven—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terrible?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con los tiranos?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terribles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וְגַאֲוַ֥ת עָרִיצִ֖ים אַשְׁפִּֽיל׃</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j'abattrai l'arrogance des tyrans.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humillaré la altivez de los tiranos.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lay low the haughtiness of the terrible.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from where will you draw water with joy?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¿De dónde sacaréis aguas con alegría?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12:3, d’où puiserez-vous l’eau avec joie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מִמַּעַיְנֵ֖י הַיְשׁוּעָֽה׃</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sources du salut,</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las fuentes de la salvación.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wells of salvation.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who received this message?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¿quién recibió este mensaje?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qui a reçu ce message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חָזָ֔ה יְשַׁעְיָ֖הוּ בֶּן־אָמֽוֹץ׃</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révélé à Ésaïe, fils d'Amots.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revelada a Isaías hijo de Amoz.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Isaiah the son of Amoz saw.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the day of the wrath of the Lord of host?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dia por la indignación de Jehová de los ejércitos"?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qui dit « au jour de la colère de l’Éternel des armées »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וּבְי֖וֹם חֲר֥וֹן אַפּֽוֹ׃</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de son ardente fureur.</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ardor de su ira.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day of His fierce anger.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fall by the sword?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caerá a espada?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tombera par l’épée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what will happen to everyone who is found?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¿qué sucederá con cualquiera que sea hallado?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qu’arrivera-t-il à tous ceux qui seront trouvés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יִדָּקֵ֑ר</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percés,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atravesado,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thrust through,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two things will I do?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dos cosas que haré?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deux choses que je vais faire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אֶבְטַ֖ח וְלֹ֣א אֶפְחָ֑ד</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serai plein de confiance, et je ne craindrai rien;</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aseguraré y no temeré;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trust and not be afraid;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heavens in the day of the Lord's fierce anger?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Jehová con los cielos en el día del ardor de su ira?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aux cieux au jour de sa colère ardente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שָׁמַ֣יִם אַרְגִּ֔יז</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j'ébranlerai les cieux,</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haré estremecer los cielos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shake the heavens,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hyenas do in Babylon?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las hienas en Babilonia?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chacals à Babylone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וְעָנָ֤ה אִיִּים֙ בְּאַלְמנוֹתָ֔יו</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chacals hurleront dans ses palais,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sus palacios aullarán las hienas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hyenas will howl in their citadels,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their eye will not spare children?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su ojo no perdonará a los hijos?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 « Leur œil n’épargnera pas les enfants »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וּפְרִי־בֶ֙טֶן֙ לֹ֣א יְרַחֵ֔מוּ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seront sans pitié pour le fruit des entrailles:</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tendrán compasión del fruto del vientre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have no pity on the fruit of the womb;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וְכָל־הַנִּסְפֶּ֖ה</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ceux qu'on saisira</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cualquiera que por ellos sea tomado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who is captured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what will be like flames?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del Señor de los ejércitos, ¿qué será como llamas?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qu’est-ce qui sera comme des flammes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פְּנֵ֥י לְהָבִ֖ים פְּנֵיהֶֽם׃</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visages sont enflammés.</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rostros son como llamaradas.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faces will be like flames.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what should we do because the day of the Lord is at hand?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¿qué debemos hacer ya que el día de Jehová está cerca?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que devons-nous faire parce que le jour du Seigneur est proche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הֵילִ֕ילוּ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Gémissez,</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¡Aullad,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Wail,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jackals do in Babylon?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los chacales en Babilonia?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chiens à Babylone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וְתַנִּ֖ים בְּהֵ֣יכְלֵי עֹ֑נֶג</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chiens sauvages dans ses maisons de plaisance.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chacales en sus casas de deleite.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jackals in their pleasant palaces.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in comparison to the time when you will draw water from the wells of salvation, when will you say to declare His deeds among the peoples?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en comparación con el tiempo en que sacaréis aguas de las fuentes de la salvación, ¿cuándo diréis: Haced célebres en los pueblos sus obras?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en comparaison du temps où vous puiserez de l'eau aux sources du salut, quand direz-vous de déclarer Ses hauts faits parmi les peuples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וַאֲמַרְתֶּ֞ם בַּיּ֣וֹם הַה֗וּא</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direz en ce jour-là:</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diréis en aquel día: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 man do in addition to fleeing to his own land?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hombre además de huir a su tierra?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chaque homme en plus de fuir vers son propre pays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world?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el mundo?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 monde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אֶל־עַמּוֹ֙ יִפְנ֔וּ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se tournera vers son peuple,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mirará hacia su pueblo,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will turn to his own people,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all hands will be limp?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toda mano se debilitará?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celle qui dit que toutes les mains seront flasques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וְכָל־לְבַ֥ב אֱנ֖וֹשׁ יִמָּס׃</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 coeur d'homme est abattu.</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todo corazón humano.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man’s heart will melt,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how will every man feel?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 Jehová de los ejércitos, ¿cómo se sentirá todo hombre?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comment chaque homme se sentira-t-il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וְֽנִבְהָ֓לוּ׀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sont frappés d'épouvante;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llenarán de terror;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afraid.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His fierce anger?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ardor de su ira"?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dite dans sa colère ardente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בְּעֶבְרַת֙ יְהוָ֣ה צְבָא֔וֹת</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colère de l'Éternel des armées,</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indignación de Jehová de los ejércitos,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wrath of the Lord of hosts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the mighty ones for my anger, who has God called to join His side to punish the world for its evil?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los valientes de me ira, ¿a quiénes ha llamado Dios para unirse a Su lado para castigar al mundo por su maldad?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Outre les puissants de ma colère, qui Dieu a-t-il appelé à se joindre à lui pour punir le monde de sa méchanceté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 צִוֵּ֖יתִי לִמְקֻדָּשָׁ֑י</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donné des ordres à ma sainte milice,</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mandé a mis consagrados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commanded My sanctified ones;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in the mountains like what will be heard?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en los montes, ¿cómo se oirá?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quel bruit fera-t-on entendre dans les montagnes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וּפָקַדְתִּ֤י עַל־תֵּבֵל֙ רָעָ֔ה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monde pour sa malice,</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Castigaré al mundo por su maldad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punish the world for its evil,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דְּמ֣וּת עַם־רָ֑ב</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celle d'un peuple nombreux;</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de mucho pueblo;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that of many people!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His anger is turned away, what will you say that you will do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digas a Jehová que su indignación se ha apartado, ¿qué dirás que harás?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direz au Seigneur que sa colère s’est détournée, que direz-vous que vous ferez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אוֹדְךָ֣ יְהוָ֔ה</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te loue, ô Éternel!</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«Cantaré a ti, Jehová;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Lord, I will praise You;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13:9, what two expressions describe the Lord's act to make the land desolate and destroy its sinners.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13:9, ¿qué dos expresiones describen el acto de Jehová para convertir la tierra en soledad y raer de ella a sus pecadores?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13:9, quelles sont les deux expressions qui décrivent l’acte du Seigneur visant à rendre le pays désolé et à détruire ses pécheurs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אַכְזָרִ֥י וְעֶבְרָ֖ה וַחֲר֣וֹן אָ֑ף</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Jour cruel, jour de colère et d'ardente fureur,</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 terrible, de indignación y ardor de ira,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Cruel, with both wrath and fierce anger,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was angry with you, what 2 things will you say about his relationship with you now?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se enojó contigo, ¿qué dos cosas le dices ahora acerca de su relación contigo?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était en colère contre vous, quelles sont les deux choses que vous direz à propos de sa relation avec vous maintenant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 אַפְּךָ֖ וּֽתְנַחֲמֵֽנִי׃</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colère s'est apaisée, et tu m'as consolé.</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indignación se apartó y me has consolado.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anger is turned away, and You comfort me.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stars will do when the day of the Lord comes?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harán las estrellas cuando llegue el día de Jehová?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feront les étoiles lorsque le jour du Seigneur viendra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כִּֽי־כוֹכְבֵ֤י הַשָּׁמַ֙יִם֙ וּכְסִ֣ילֵיהֶ֔ם לֹ֥א יָהֵ֖לּוּ אוֹרָ֑ם</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étoiles des cieux et leurs astres Ne feront plus briller leur lumière,</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las estrellas de los cielos y sus luceros no darán su luz;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stars of heaven and their constellations Will not give their light;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are the three reasons why I will trust and not be afraid?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tres razones por las que me aseguraré y no temeré?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trois raisons pour lesquelles je ferai confiance et n’aurai pas peur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before whom will the children of the wicked be dashed to pieces in the day of the Lord?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¿delante de quién serán estrellados los niños de los impíos en el día de Jehová?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devant qui les enfants des méchants seront-ils écrasés au jour du Seigneur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כִּֽי־עָזִּ֤י וְזִמְרָת֙ יָ֣הּ יְהוָ֔ה וַֽיְהִי־לִ֖י לִֽישׁוּעָֽה׃</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l'Éternel est ma force et le sujet de mes louanges; C'est lui qui m'a sauvé.</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mi fortaleza y mi canción es Jah, Jehová, quien ha sido salvación para mí.»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Yah, the Lord, is my strength and song; He also has become my salvation.’ "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13:10, what words describe what the sun will do when the day of the Lord comes?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13:10, ¿qué palabras describen lo que hará el sol cuando llegue el día de Jehová?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13:10, quels mots décrivent ce que le soleil fera lorsque le jour du Seigneur viendra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חָשַׁ֤ךְ הַשֶּׁ֙מֶשׁ֙ בְּצֵאת֔וֹ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soleil s'obscurcira dès son lever,</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sol se oscurecerá al nacer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sun will be darkened in its going forth,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the day of the Lord will come like what?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el día de Jehová vendrá ¿cómo?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le jour du Seigneur viendra comme quoi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כְּשֹׁ֖ד מִשַּׁדַּ֥י יָבֽוֹא׃</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vient comme un ravage du Tout Puissant.</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¡Vendrá como devastación del Todopoderoso!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come as destruction from the Almighty.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did Isaiah receive concerning Babylon?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recibió Isaías acerca de Babilonia?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qu’a reçu Ésaïe concernant Babylone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in comparison to when the Lord will make a highway from Assyria, when you say that the Lord's anger is turned away?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comparación con cuando Jehová abra camino desde Asiria, ¿cuándo dirás que la indignación de Jehová se ha apartado?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en comparaison avec le moment où L'Éternel fera une route depuis l'Assyrie, quand vous dites que la colère du Seigneur s'est détournée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וְאָֽמַרְתָּ֙ בַּיּ֣וֹם הַה֔וּא</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diras en ce jour-là:</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día dirás: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that day you will say: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12:4, what 4 things will you say to do in the day that you draw water from the wells of salvation?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12:4, ¿cuáles son las cuatro cosas diréis que haréis el día que sacaréis aguas de las fuentes de la salvación?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12:4, quelles sont les 4 choses que vous direz de faire le jour où vous puiserez de l’eau aux puits du salut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לְעֵֽינֵיהֶ֑ם</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sous leurs yeux,</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ellos mismos;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before their eyes;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הוֹד֤וּ לַֽיהוָה֙ קִרְא֣וּ בִשְׁמ֔וֹ הוֹדִ֥יעוּ בָֽעַמִּ֖ים עֲלִֽילֹתָ֑יו הַזְכִּ֕ירוּ כִּ֥י נִשְׂגָּ֖ב שְׁמֽוֹ׃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Louez l'Éternel, invoquez son nom, Publiez ses oeuvres parmi les peuples, Rappelez la grandeur de son nom!</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 a Jehová, aclamad su nombre, haced célebres en los pueblos sus obras, recordad que su nombre es engrandecido.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"Praise the Lord, call upon His name; Declare His deeds among the peoples, Make mention that His name is exalted.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13:6, why should we wail?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13:6, ¿por qué debemos aullar?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13:6, pourquoi devrions-nous nous lamenter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קָר֖וֹב י֣וֹם יְהוָ֑ה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jour de l'Éternel est proche: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cerca está el día de Jehová!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day of the Lord is at hand!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His sanctified ones, who has God called to join His side to punish the world for its evil?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sus consagrados, ¿a quiénes ha llamado Dios para unirse a su lado para castigar al mundo por su maldad?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en plus de Ses sanctifiés, qui Dieu a-t-il appelé à se joindre à Lui pour punir le monde pour sa méchanceté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גַּ֣ם קָרָ֤אתִי גִבּוֹרַי֙ לְאַפִּ֔י</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appelé les héros de ma colère,</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asimismo llamé a los valientes de mi ira,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also called My mighty ones for My anger—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2025-11-12T13:58:50Z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