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T or F, they will be driven into the light.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Verdadero o Falso: Quedarán sumidos en la luz.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Vrai ou Faux, ils seront conduits vers la lumière.</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וַאֲפֵלָ֖ה מְנֻדָּֽח׃</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repoussé dans d'épaisses ténèbres.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sumidos en las tinieblas.»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driven into darkness.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2025-11-12T13:57:54Z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