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10:21, Who will the remnant of Jacob return to?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10:21, ¿a quién volverá el resto de Jacob?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10:21, Vers qui reviendra le reste de Jacob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אֶל־אֵ֖ל גִּבּֽוֹר׃</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Dieu puissant.</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volverá al Dios fuerte.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Mighty God.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10:5, Who is the rod of God's anger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10:5, ¿quién es la vara del furor de Dios?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10:5, Qui est la verge de la colère de Dieu</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אַשּׁ֖וּר</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l'Assyrien,</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Asiria!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Assyria,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 what category of people is mentioned here as being robbed of justice ?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 ¿qué categoría de personas se menciona como apartadas de la justicia?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10:2, quelle catégorie de personnes est mentionnée ici comme étant privée de justice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לְהַטּ֤וֹת מִדִּין֙ דַּלִּ֔ים</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refuser justice aux pauvres,</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apartar del juicio a los pobres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rob the needy of justice,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10:26, The Lord of hosts will stir up a scourge for the Assyrian like the slaughter of Midian at what place ?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10:26, ¿en qué lugar levantará Jehová de los ejércitos el látigo contra Asiria, como la matanza de Madián?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10:26, le Seigneur des armées suscitera un fléau contre l'Assyrien comme le massacre de Madian à quel endroit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בְּצ֣וּר עוֹרֵ֑ב</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rocher d'Oreb;</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la peña de Oreb,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the rock of Oreb;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11:3, the Rod or Branch will not do what by the sight of His eyes?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11:3, ¿qué no hará la vara según la vista de sus ojos?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11:3, que ne fera pas la verge ou la branche à la vue de ses yeux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וְלֹֽא־לְמַרְאֵ֤ה עֵינָיו֙ יִשְׁפּ֔וֹט</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ne jugera point sur l'apparence,</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juzgará según la vista de sus ojos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shall not judge by the sight of His eyes,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10:24, The Lord God of host is addressing his people who dwells in what location ?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10:24, ¿a su pueblo que mora en qué lugar se dirige el Señor Jehová de los ejércitos?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10:24, le Seigneur Dieu des armées s'adresse à son peuple qui habite dans quel lieu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צְבָא֔וֹת אַל־תִּירָ֥א עַמִּ֛י יֹשֵׁ֥ב צִיּ֖וֹן</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 mon peuple, qui habites en Sion,</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«Pueblo mío, morador de Sión,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My people, who dwell in Zion,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10:17, what shall the light of Israel be ?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10:17, ¿por qué será la luz de Israel?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10:17, quelle sera la lumière d’Israël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אֽוֹר־יִשְׂרָאֵל֙ לְאֵ֔שׁ</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lumière d'Israël deviendra un feu,</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luz de Israel será por fuego,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the Light of Israel will be for a fire,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11:12, when the Lord recovers the remnant of His people, from where will Israel and Judah come?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11:12, cuando Jehová recobrare el resto de su pueblo, ¿de dónde vendrán Israel y Judá?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11:12, lorsque le Seigneur récupérera le reste de son peuple, d’où viendront Israël et Juda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מֵאַרְבַּ֖ע כַּנְפ֥וֹת הָאָֽרֶץ׃</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quatre extrémités de la terre.</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desde los cuatro confines de la tierra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four corners of the earth.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10:14, my hand found the riches of the people to be like what?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10:14, mi mano halló que las riquezas del pueblo eran ¿cómo?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10:14, ma main a trouvé les richesses du peuple à quoi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וַתִּמְצָ֨א כַקֵּ֤ן׀</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sur un nid,</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halló, como si fueran un nido,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has found like a nest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11:3, the Rod or Branch will not judge by sight or by what other sense?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11:3, el vástago o la vara no juzgará por la vista ¿o por qué otro sentido?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11:3, la verge ou le rameau ne jugera pas par la vue ou par quel autre sens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וְלֹֽא־לְמִשְׁמַ֥ע אָזְנָ֖יו יוֹכִֽיחַ׃</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ne prononcera point sur un ouï-dire.</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resolverá por lo que oigan sus oídos,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decide by the hearing of His ears;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10:20, Who will never again depend on him who defeated them,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10:20, ¿Quién nunca más dependerá de aquel que los hirió?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10:20, Qui ne dépendront plus jamais de celui qui les a vaincus,</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לֹֽא־יוֹסִ֨יף ע֜וֹד שְׁאָ֤ר יִשְׂרָאֵל֙</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reste d'Israël</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los que hayan quedado de Israel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remnant of Israel,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11:10, when the Root of Jesse stands as a banner, what shall be glorious?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11:10, cuando la raíz de Isaí esté puesta por pendón, ¿qué será glorioso?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11:10, lorsque la racine de Jessé se dressera comme une bannière, qu’est-ce qui sera glorieux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מְנֻחָת֖וֹ כָּבֽוֹד׃ פ</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gloire sera sa demeure.</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habitación será gloriosa.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resting place shall be glorious."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10:6, Against what people will God give Assyria charge ?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10:6, ¿Contra qué pueblo encargará Jehová a Asiria?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10:6, Contre quel peuple Dieu accusera-t-il l’Assyrie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וְעַל־עַ֥ם עֶבְרָתִ֖י אֲצַוֶּ֑נּוּ</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l'ai fait marcher contre le peuple de mon courroux,</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contra el pueblo de mi ira la enviaré,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against the people of My wrath I will give him charge,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11:4, in addition to slaying the wicked, what will the Rod or Branch do with the rod of His mouth and the breath of His lips?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11:4, además de matar a la impío, ¿qué hará la vara con la vara de su boca y el espíritu de sus labios?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11:4, en plus de tuer les méchants, que fera la verge ou le rameau avec la verge de sa bouche et le souffle de ses lèvres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וְהִֽכָּה־אֶ֙רֶץ֙</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frappera la terre</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Herirá la tierra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strike the earth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10:14, How many have moved his wing or opened his mouth ?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10:14 ¿cuántos han movido sus alas o han abierto su boca?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10:14, Combien ont remué son aile ou ouvert sa bouche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הָיָה֙ נֹדֵ֣ד כָּנָ֔ף וּפֹצֶ֥ה פֶ֖ה וּמְצַפְצֵֽף׃</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Nul n'a remué l'aile, Ni ouvert le bec, ni poussé un cri. -</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no hubo quien moviera un ala ni abriera el pico para graznar.»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there was no one who moved his wing, Nor opened his mouth with even a peep."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11:4, in addition to striking the earth, what will the Rod or Branch do with the rod of His mouth and the breath of His lips?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11:4, además de herirá la tierra, ¿qué hará la vara con la vara de su boca y con el espíritu de sus labios?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11:4, en plus de frapper la terre, que fera la verge ou le rameau avec la verge de sa bouche et le souffle de ses lèvres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10:15, several impossible things are mentioned.  What does it say about a rod?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10:15, se mencionan varias cosas imposibles. ¿Qué dice sobre el bastón?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10:15, plusieurs choses impossibles sont mentionnées. Que dit-on à propos d'une verge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כְּהָנִ֥יף שֵׁ֙בֶט֙ וְאֶת־מְרִימָ֔יו</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si la verge faisait mouvoir celui qui la lève,</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si el bastón levantara al que lo levanta!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if a rod could wield itself against those who lift it up,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10:20, What will the remnant rely on ?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10:20, ¿en qué se apoyarán los que hayan quedado?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10:20, sur quoi le reste s’appuiera-t-il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וְנִשְׁעַ֗ן עַל־יְהוָ֛ה קְד֥וֹשׁ יִשְׂרָאֵ֖ל בֶּאֱמֶֽת׃</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s'appuieront avec confiance sur l'Éternel, le Saint d'Israël.</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se apoyarán con verdad en Jehová, el Santo de Israel.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will depend on the Lord, the Holy One of Israel, in truth.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 A question is asked to those who take what is right from the poor of God’s people.  This question makes them realize they have no one to help them when desolation comes. What is this question?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 se les hace una pregunta a quienes despojan a los pobres del pueblo de Dios. Esta pregunta les hace comprender que no tienen a nadie que los ayude cuando llega la desolación. ¿Cuál es esta pregunta?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 une question est posée à ceux qui privent les pauvres du peuple de Dieu de ce qui leur est dû. Cette question leur fait comprendre qu'ils n'ont personne pour les aider lorsque la désolation survient. Quelle est cette question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עַל־מִי֙ תָּנ֣וּסוּ לְעֶזְרָ֔ה</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Vers qui fuirez-vous, pour avoir du secours,</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quién os acogeréis para que os ayude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whom will you flee for help?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11:10, in what way will the Root of Jesse be like a banner?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11:10, ¿de qué manera será la raíz de Isaí como un pendón para los pueblos?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11:10, de quelle manière la racine de Jessé sera-t-elle comme une bannière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אֵלָ֖יו גּוֹיִ֣ם יִדְרֹ֑שׁוּ</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nations se tourneront vers lui,</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buscada por las gentes;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Gentiles shall seek Him,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10:32, what will the Assyrian do at the mount of the daughter of Zion,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10:32, ¿qué hará el asirio en el monte de la hija de Sión,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10:32, que fera l'Assyrien à la montagne de la fille de Sion,</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יְנֹפֵ֤ף יָדוֹ֙ הַ֣ר ׳בֵּית־בַּת־צִיּ֔וֹן׳ גִּבְעַ֖ת יְרוּשָׁלִָֽם׃ ס</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menace de sa main la montagne de la fille de Sion, La colline de Jérusalem.</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alzará su mano al monte de la hija de Sión, al collado de Jerusalén.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shake his fist at the mount of the daughter of Zion, The hill of Jerusalem.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יָמִ֥ית רָשָֽׁע׃</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fera mourir le méchant.</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matará al impío.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slay the wicked.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10:8, Fill in the blank: For he says, Are not my ____________altogether ____________________________ ?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10:8, Complete el espacio en blanco: Porque dice: «Mis __________, ¿no son todos ________?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10:8, remplissez le vide : Car il dit : Mes ______ ne sont-ils pas autant de _____?</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יֹאמַ֑ר הֲלֹ֥א שָׂרַ֛י יַחְדָּ֖ו מְלָכִֽים׃</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 dit: Mes princes ne sont-ils pas autant de rois?</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él dice: «Mis príncipes, ¿no son todos reyes?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he says,‘Are not my princes altogether kings?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10:34, With what will the thickets of the forests cut down?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10:34 ¿con qué se cortará la espesura del bosque?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10:34, Avec quoi couperont-ils les buissons des forêts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בַּבַּרְזֶ֑ל</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avec le fer</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hierro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iron,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11:15, with His mighty wind the Lord will strike what in addition to the River?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11:15, ¿qué herirá Jehová con el poder de su aliento, además del río?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11:15, avec son vent puissant, L'Éternel frappera quoi en plus du fleuve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וְהִכָּ֙הוּ֙ לְשִׁבְעָ֣ה נְחָלִ֔ים</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le partagera en sept canaux,</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 herirá en sus siete brazos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strike it in the seven streams,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10:33, who will be humbled ?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10:33 ¿Quiénes serán derribados?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10:33, qui sera humilié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וְהַגְּבֹהִ֖ים יִשְׁפָּֽלוּ׃</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plus élevés sont abattus.</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altos serán derribados.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haughty will be humbled.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11:4, what is the quality with which the Rod or Branch will judge the poor described?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11:4, ¿cómo se describe la calidad con la que la vara juzgará a los pobres?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11:4, quelle est la qualité avec laquelle la verge ou le rameau jugera les pauvres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10:14, what has been found like a nest ?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10:14, ¿qué se ha encontrado como un nido?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10:14, qu'est-ce qui a été trouvé comme nid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וְשָׁפַ֤ט בְּצֶ֙דֶק֙</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il jugera</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juzgará con justicia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with righteousness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11:15, with what will the Lord shake His fist over the River?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11:15, ¿con qué levantará Jehová su mano sobre el río?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11:15, avec quoi L'Éternel brandira-t-il son poing sur le fleuve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וְהֵנִ֥יף יָד֛וֹ</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soufflant avec violence:</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con el poder de su aliento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His mighty wind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10:20, who shall the remnant never depend on ?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10:20, ¿de quién nunca dependerán los que hayan quedado?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10:20, de qui le reste ne dépendra-t-il jamais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לְהִשָּׁעֵ֖ן עַל־מַכֵּ֑הוּ</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Cesseront de s'appuyer sur celui qui les frappait;</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nunca más se apoyarán en el que los hirió,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never again depend on him who defeated them,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10:14, What has found like a nest the riches of the people?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10:14, ¿qué riquezas de los pueblos ha hallado semejante a un nido?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10:14, Qu'est-ce qui a trouvé comme un nid les richesses du peuple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יָדִי֙</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J'ai mis la main</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Mi mano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My hand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10:33, Who will be hewn down ?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10:33, ¿quiénes serán cortados?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10:33, Qui sera abattu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וְרָמֵ֤י הַקּוֹמָה֙</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plus grands</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árboles de gran altura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Those of high stature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11:16, the highway from Assyria will be similar to when who came up from the land of Egypt?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11:16, el camino desde Asiria será similar a cuando quiénes subieron de la tierra de Egipto.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11:16, la route d’Assyrie sera semblable à celle qui mena à la sortie d’Égypte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לְחֵ֣יל הָֽעַמִּ֔ים</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les richesses des peuples,</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riquezas de los pueblos.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riches of the people,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כַּאֲשֶׁ֤ר הָֽיְתָה֙ לְיִשְׂרָאֵ֔ל</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il y en eut une pour Israël,</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la manera que lo hubo para Israel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it was for Israel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10:13, Assyria said he put down the inhabitants like what?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10:13, ¿cómo dijo Asiria que derribó los pueblos?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10:13, l'Assyrie a dit qu'il avait réprimé les habitants comme quoi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וְאוֹרִ֥יד כַּאבִּ֖יר יוֹשְׁבִֽים׃</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comme un héros, j'ai renversé ceux qui siégeaient sur des trônes;</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derribé como un valiente a los que estaban sentados.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I have put down the inhabitants like a valiant man.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11:4, how the quality with which the Rod or Branch shall judge the meek described?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11:4, ¿cómo se describe la calidad con la que la vara juzgará a los mansos?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11:4, comment la qualité avec laquelle la verge ou le rameau jugera les doux est-elle décrite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וְהוֹכִ֥יחַ בְּמִישׁ֖וֹר לְעַנְוֵי־אָ֑רֶץ</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prononcera avec droiture sur les malheureux de la terre;</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resolverá con equidad a favor de los mansos de la tierra.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decide with equity for the meek of the earth;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10:13, What have I removed?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10:13 ¿Qué he quitado?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10:13, Qu’ai-je enlevé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וְאָסִ֣יר׀ גְּבוּלֹ֣ת עַמִּ֗ים</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J'ai reculé les limites des peuples,</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Quité los territorios de los pueblos,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Also I have removed the boundaries of the people,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10:9, what is Hamath compared to ?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10:9, ¿con qué se compara Hamat?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10:9, à quoi Hamath est-elle comparée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אִם־לֹ֤א כְאַרְפַּד֙ חֲמָ֔ת</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N'en a-t-il pas été de Hamath comme d'Arpad?</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Hamat como Arfad,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not Hamath like Arpad?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10:27, what will be taken away from your shoulder ?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10:27 ¿qué te será quitado de tu hombro?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10:27, qu’est-ce qui sera enlevé de votre épaule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10:26, The Lord of hosts will stir up a scourge for the Assyrian like what ?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10:26, Jehová de los ejércitos levantará el látigo contra Asiria, ¿cómo qué?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10:26, le Seigneur des armées suscitera un fléau contre l'Assyrien, comme quoi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יָס֤וּר סֻבֳּלוֹ֙ מֵעַ֣ל שִׁכְמֶ֔ךָ</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 fardeau sera ôté de dessus ton épaule,</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su carga será quitada de tu hombro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his burden will be taken away from your shoulder,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11:10, what shall the Root of Jesse be like to the people?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11:10, ¿cómo será la raíz de Isaí para los pueblos?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11:10, à quoi ressemblera la racine de Jessé pour le peuple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עֹמֵד֙ לְנֵ֣ס עַמִּ֔ים</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là comme une bannière pour les peuples;</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cual estará puesta por pendón a los pueblos,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shall stand as a banner to the people;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10:27, what will taken away from your neck ?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10:27 ¿qué te será quitado de tu cerviz?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10:27, qu'est-ce qui sera enlevé de ton cou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וְעֻלּ֖וֹ מֵעַ֣ל צַוָּארֶ֑ךָ</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son joug de dessus ton cou;</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yugo de tu cerviz,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yoke from your neck,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11:9, in all God's holy mountain what 2 things will not be done?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11:9, en todo el santo monte de Dios ¿Cuáles 2 cosas no se harán?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11:9, quelles sont les deux choses qui ne se feront pas sur toute la sainte montagne de Dieu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 יָרֵ֥עוּ וְלֹֽא־ יַשְׁחִ֖יתוּ</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ne se fera ni tort ni dommage</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harán mal ni dañarán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not hurt nor destroy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10:20, what words describe the length of time between when there will be so few trees that a child may write them and when the remnant of Israel will depend on the Holy One of Israel, in truth?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10:20, ¿qué palabras describen el período de tiempo entre el momento en que habrá tan pocos árboles que un niño pueda contarlos, y aquel en que los que hayan de Israel dependerá en verdad del Santo de Israel?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10:20, quels mots décrivent le temps écoulé entre le moment où il y aura si peu d’arbres qu’un enfant pourra les écrire et le moment où le reste d’Israël dépendra du Saint d’Israël, en vérité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jour-là,</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en aquel tiempo,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come to pass in that day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10:19, The rest of the trees of his forest Will be so few in number That who may write them.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10:19, El resto de los árboles de su bosque será tan escaso que cualquiera podrá contarlos.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10:19, Le reste des arbres de sa forêt Sera si peu nombreux Que quiconque pourra les écrire.</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כְּמַכַּ֥ת מִדְיָ֖ן</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il frappa Madian</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en la matanza de Madián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the slaughter of Midian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That a child may write them.</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un enfant en écrirait le nombre.</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que un niño las escriba.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a child may write them.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 woe to those who decree unrighteous degrees to rob the needy of justice and to do what?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 ¡ay de los que dictan leyes injustas para apartar del juicio a los pobres, y para hacer qué!?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 malheur à ceux qui décrètent des degrés injustes pour priver les nécessiteux de justice, et pour faire quoi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וְלִגְזֹ֕ל מִשְׁפַּ֖ט עֲנִיֵּ֣י עַמִּ֑י</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ravir leur droit aux malheureux de mon peuple,</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para privar de su derecho a los afligidos de mi pueblo;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to take what is right from the poor of My people,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10:16, What will the Lord kindle ?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10:16, ¿Qué encenderá Jehová?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10:16, Qu’allumera le Seigneur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יֵקַ֥ד יְקֹ֖ד</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éclatera un embrasement,</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encenderá una hoguera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kindle a burning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2025-11-12T13:57:30Z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