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will the leopard do?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hará el leopardo?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 fera le léopard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וְנָמֵ֖ר עִם־גְּדִ֣י יִרְבָּ֑ץ</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panthère se couchera avec le chevreau;</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leopardo con el cabrito se acostará;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leopard shall lie down with the young goat,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come to ?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¿A dónde ha venido?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est-il venu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 עַל־עַיַּ֖ת</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marche sur Ajjath,</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Vino hasta Ajat,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come to Aiath,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will the wolf do?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hará el lobo?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 fera le loup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וְגָ֤ר זְאֵב֙ עִם־כֶּ֔בֶשׂ</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loup habitera avec l'agneau,</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Morará el lobo con el cordero,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wolf also shall dwell with the lamb,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Who will stir up a scourge for the Assyrian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¿quién levantará el látigo contra Asiria?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Qui suscitera un fléau contre l’Assyrien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וְעוֹרֵ֨ר עָלָ֜יו יְהוָ֤ה צְבָאוֹת֙</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de los ejércitos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of hosts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happen to the envy of Ephraim?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pasará con la envidia de Efraín?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qu’arrivera-t-il à l’envie d’Éphraïm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וְסָ֙רָה֙ קִנְאַ֣ת אֶפְרַ֔יִם</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jalousie d'Éphraïm disparaîtra,</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disipará la envidia de Efraín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 envy of Ephraim shall depart,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Who is asked to lift up her voice?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¿a quién se le pide que grite en alta voz?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10:30, à qui est-il demandé d’élever la voix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בַּת־גַּלִּ֑ים</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fille de Gallim!</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hija de Galim;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daughter of Gallim!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Among whom shall they fall ?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¿entre quiénes caerán?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Parmi qui tomberont-ils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הֲרוּגִ֖ים יִפֹּ֑לוּ</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autres tomberont parmi les morts.</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caerán entre los muertos.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shall fall among the slain."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What is the daughter of Gallim asked to do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¿qué se le pide a la hija de Galim que haga?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10:30, que demande-t-on à la fille de Galim de faire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צַהֲלִ֥י קוֹלֵ֖ךְ</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Fais éclater ta voix,</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¡Grita en alta voz,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your voice,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Samaria compared to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qué se compara Samaria?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est comparée la Samarie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כְדַמֶּ֖שֶׂק שֹׁמְרֽוֹן׃</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Samarie comme de Damas?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Samaria como Damasco?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Samaria like Damascus?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what two sentences describe the belt of the Branch or Rod?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¿cuáles son las dos frases que describen el cinturón del Renuevo o Vara?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quelles sont les deux phrases qui décrivent la ceinture du Rameau ou de la Tige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צֶ֖דֶק אֵז֣וֹר מָתְנָ֑יו וְהָאֱמוּנָ֖ה אֵז֥וֹר חֲלָצָֽיו׃</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justice sera la ceinture de ses flancs, Et la fidélité la ceinture de ses reins.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la justicia cinto de sus caderas, y la fidelidad ceñirá su cintura.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Righteousness shall be the belt of His loins, And faithfulness the belt of His waist.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What will be cut down with iron?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¿Qué será cortado con hierro?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10:34, Qu’est-ce qui sera coupé avec du fer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סִֽבְכֵ֥י הַיַּ֖עַר</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taillis de la forêt,</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espesura del bosque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thickets of the forest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10:12, What will the Lord punished in Assyria ? (2 points )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10:12, ¿Qué castigará el Señor en Asiria? (2 puntos)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10:12, Que punira l'Éternel en Assyrie ? (2 points)</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אֶפְקֹ֗ד עַל־פְּרִי־גֹ֙דֶל֙ לְבַ֣ב מֶֽלֶךְ־אַשּׁ֔וּר וְעַל־תִּפְאֶ֖רֶת ר֥וּם עֵינָֽיו׃</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punirai le roi d'Assyrie pour le fruit de son coeur orgueilleux, Et pour l'arrogance de ses regards hautains.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castigará el fruto de la soberbia del corazón del rey de Asiria y la arrogante altivez de sus ojos.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say, "I will punish the fruit of the arrogant heart of the king of Assyria, and the glory of his haughty looks."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what will he do for the nations?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¿qué hará por las naciones?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que fera-t-il pour les nations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 נֵס֙ לַגּוֹיִ֔ם</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élèvera une bannière pour les nations,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pendón a las naciones,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set up a banner for the nations,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what will the burning be like which the Lord will kindle?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¿cómo será la hoguera que encenderá Jehová?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à quoi ressemblera le feu que le Seigneur allumera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כִּיק֥וֹד אֵֽשׁ׃</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l'embrasement d'un feu.</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ardor de fuego.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burning of a fire.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By what means did the king of Assyria say he did it ?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¿Por qué medios dijo el rey de Asiria que lo hizo?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Par quel moyen le roi d’Assyrie a-t-il dit qu’il l’avait fait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אָמַ֗ר בְּכֹ֤חַ יָדִי֙ עָשִׂ֔יתִי וּבְחָכְמָתִ֖י כִּ֣י נְבֻנ֑וֹתִי</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dit: C'est par la force de ma main que j'ai agi, C'est par ma sagesse, car je suis intelligent;</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dijo: «Lo he hecho con el poder de mi mano y con mi sabiduría, porque he sido inteligente.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says: "By the strength of my hand I have done it, And by my wisdom, for I am prudent;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Who has fled ?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¿Quién ha huido?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10:29, Qui a fui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who shall stand as a banner to the people?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¿quién estará de pie como pendón al pueblo?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qui se tiendra comme une bannière pour le peuple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 שֹׁ֣רֶשׁ יִשַׁ֗י</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le rejeton d'Isaï</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que la raíz de Isaí,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there shall be a Root of Jesse,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passed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¿Por dónde pasó?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est-il passé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 בְּמִגְר֑וֹן</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traverse Migron,</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pasó hasta Migrón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passed Migron;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what will the Spirit of the Lord do upon the Rod that shall come forth from the stem of Jesse?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¿qué hará el espíritu de Jehová sobre la vara que saldrá del tronco de Isaí?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que fera l’Esprit du Seigneur sur la verge qui sortira du tronc d’Isaï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וְנָחָ֥ה עָלָ֖יו</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reposera sur lui:</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reposará sobre él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rest upon Him,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Where will the desolation come from ?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¿De dónde vendrá el desastre?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10:3, D’où viendra la désolation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וּלְשׁוֹאָ֖ה מִמֶּרְחָ֣ק תָּב֑וֹא</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la ruine qui du lointain fondra sur vous?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llegue de lejos el desastre?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desolation which will come from afar?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what word does Isaiah use to describe Ramah ?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¿qué palabra usa Isaías para describir a Ramá?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10:29, quel mot Isaïe utilise-t-il pour décrire Rama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חָֽרְדָה֙ הָֽרָמָ֔ה</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Rama tremble,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Ramá tembló y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Ramah is afraid,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גִּבְעַ֥ת שָׁא֖וּל נָֽסָה׃</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Guibea de Saül prend la fuite.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Gabaa de Saúl huyó.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Gibeah of Saul has fled.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10:11, Assyria said he would to to Jerusalem and her idols as he had done to what?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10:11, ¿Asiria dijo que haría a Jerusalén y a sus ídolos lo mismo que había hecho a qué?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10:11, l’Assyrien a dit qu’il ferait à Jérusalem et à ses idoles comme il avait fait à quoi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הֲלֹ֗א כַּאֲשֶׁ֥ר עָשִׂ֛יתִי לְשֹׁמְר֖וֹן וְלֶאֱלִילֶ֑יהָ</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fait à Samarie et à ses idoles,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hice a Samaria y a sus ídolos,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 have done to Samaria and her idols,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10:18, what will the fire consume? (4 points)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10:18, ¿qué consumirá el fuego? (4 puntos)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10:18, que consumera le feu ? (4 points)</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וּכְב֤וֹד יַעְרוֹ֙ וְכַרְמִלּ֔וֹ מִנֶּ֥פֶשׁ וְעַד־בָּשָׂ֖ר יְכַלֶּ֑ה</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consumera, corps et âme, La magnificence de sa forêt et de ses campagnes.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gloria de su bosque y de su campo fértil consumirá por completo, en cuerpo y alma,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consume the glory of his forest and of his fruitful field, Both soul and body;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the cow do?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 la vaca?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fera la vache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וּפָרָ֤ה וָדֹב֙ תִּרְעֶ֔ינָה</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vache et l'ourse auront un même pâturage,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vaca pacerá junto a la osa,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cow and the bear shall graze;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lop off the bough with terror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 desgajará el ramaje con violencia?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10:33, Qui coupera la branche avec terreur</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הָאָדוֹן֙ יְהוָ֣ה צְבָא֔וֹת</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Seigneur, l'Éternel des armées,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el Señor, Jehová de los ejércitos,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The Lord of hosts,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Where will the Lord of hosts kindle a burning?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¿dónde encenderá Jehová de los ejércitos una hoguera?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10:16, Où l'Éternel des armées allumera-t-il un feu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Shall what exalt itself against him who saws with it ?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¿Qué se ensoberbecerá contra el que la mueve?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Qu'est-ce qui s'élèvera contre celui qui scie avec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כְּבֹד֛וֹ</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sous sa magnificence,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debajo de su gloria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under his glory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who will the Rod or Branch judge with righteousness?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 quién juzgará la vara con justicia?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qui la Verge ou le Germe jugera-t-il avec justice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דַּלִּ֔ים</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pauvres avec équité,</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pobres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judge the poor,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The Lord will give Assyria charge to do what 3 things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¿Jehová le dará a Asiria el mandato de hacer qué tres cosas?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le Seigneur donnera à l'Assyrie la charge de faire quelles sont les trois choses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לִשְׁלֹ֤ל שָׁלָל֙ וְלָבֹ֣ז בַּ֔ז ׳וּלְשִׂימוֹ׳ ״וּלְשׂוּמ֥וֹ״ מִרְמָ֖ס כְּחֹ֥מֶר חוּצֽוֹת׃</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qu'il se livre au pillage et fasse du butin, Pour qu'il le foule aux pieds comme la boue des rues.</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quite los despojos y arrebate la presa, y lo ponga para ser pisoteado como lodo de las calles;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seize the spoil, to take the prey, And to tread them down like the mire of the streets.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Assyria said he found the riches of the people, as one gathers what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Asiria dijo que halló las riquezas de los pueblos, como uno recoge ¿qué?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10:14, l'Assyrien a dit qu'il a trouvé les richesses du peuple, comme on rassemble quoi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וְכֶאֱסֹף֙ בֵּיצִ֣ים עֲזֻב֔וֹת</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on ramasse des oeufs abandonnés,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recogen los huevos abandonados,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one gathers eggs that are left,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happen to the adversaries of Judah?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pasará con los enemigos de Judá?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qu’arrivera-t-il aux adversaires de Juda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יִכָּרֵ֑תוּ</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anéantis;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destruidos.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cut off;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what two phrases describe how the Rod or Branch shall slay the wicked?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¿cuáles son las dos frases que describen cómo la Vara o Rama matará al impío?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quelles sont les deux expressions qui décrivent comment la verge ou le rameau tuera le méchant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אִם־יִתְגַּדֵּ֤ל הַמַּשּׂוֹר֙ עַל־מְנִיפ֔וֹ</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la scie est-elle arrogante envers celui qui la manie?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ensoberbecerá la sierra contra el que la mueve?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shall the saw exalt itself against him who saws with it?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בְּשֵׁ֣בֶט פִּ֔יו וּבְר֥וּחַ שְׂפָתָ֖יו</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sa parole comme d'une verge, Et du souffle de ses lèvres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la vara de su boca y con el espíritu de sus labios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rod of His mouth, And with the breath of His lips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10:31, Who seek refuge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10:31, ¿quiénes huyen?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10:31, Qui cherche refuge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הַגֵּבִ֖ים הֵעִֽיזוּ׃</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de Guébim sont en fuite.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moradores de Gebim huyen.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inhabitants of Gebim seek refuge.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what will there be for the remnant of His people from Assyria?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¿qué habrá para el resto de su pueblo de Asiria?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qu’y aura-t-il pour le reste de son peuple d’Assyrie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מְסִלָּ֔ה</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aura une route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camino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highway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10:5, What is Assyria called ?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10:5, ¿Cómo se describe a Asiria?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10:5, comment s'appelle l'Assyrie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שֵׁ֣בֶט אַפִּ֑י וּמַטֶּה־ה֥וּא בְיָדָ֖ם זַעְמִֽי׃</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verge de ma colère! La verge dans sa main, c'est l'instrument de ma fureur.</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Vara y bastón de mi furor, en su mano he puesto mi ira.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rod of My anger And the staff in whose hand is My indignation.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from what 8 places will the Lord recover the remnant of His people?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¿de qué ocho lugares recobrará Jehová el resto de su pueblo?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de quels 8 endroits le Seigneur récupérera-t-il le reste de son peuple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מֵאַשּׁ֨וּר וּמִמִּצְרַ֜יִם וּמִפַּתְר֣וֹס וּמִכּ֗וּשׁ וּמֵעֵילָ֤ם וּמִשִּׁנְעָר֙ וּמֵ֣חֲמָ֔ת וּמֵאִיֵּ֖י הַיָּֽם׃</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Dispersé en Assyrie et en Égypte, A Pathros et en Éthiopie, A Élam, à Schinear et à Hamath, Et dans les îles de la mer.</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Asiria, Egipto, Patros, Etiopía, Elam, Sinar y Hamat, y en las costas del mar.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Assyria and Egypt, From Pathros and Cush, From Elam and Shinar, From Hamath and the islands of the sea.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shall come from the stem of Jesse?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saldrá del tronco de Isaí?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 sortira du tronc d’Isaï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The Assyrian shall strike and lift his staff against the people in the manner of what nation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el Asirio herirá y alzará su vara contra el pueblo, a la manera de ¿qué nación?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L'Assyrien frappera et lèvera son bâton contre le peuple, à la manière de quelle nation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וְיָצָ֥א חֹ֖טֶר</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un rameau sortira</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Saldrá una vara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shall come forth a Rod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how completely will the earth be full of the knowledge of the Lord?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¿cuán llena estará la tierra del conocimiento de Jehová?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dans quelle mesure la terre sera-t-elle remplie de la connaissance du Seigneur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כַּמַּ֖יִם לַיָּ֥ם מְכַסִּֽים׃ פ</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 fond de la mer par les eaux qui le couvrent.</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aguas cubren el mar.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waters cover the sea.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what would be their prey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¿quiénes serían despojados?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 quelle serait leur proie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לִהְי֤וֹת אַלְמָנוֹת֙ שְׁלָלָ֔ם</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faire des veuves leur proie,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despojar a las viudas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widows may be their prey,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10:7, what words show how Assyria did not intend to seize the spoil?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10:7, ¿qué palabras muestran que Asiria no tenía la intención de solo quitar los despojos?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10:7, quels mots montrent que l’Assyrie n’avait pas l’intention de s’emparer du butin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לֹא־כֵ֣ן יְדַמֶּ֔ה וּלְבָב֖וֹ לֹא־כֵ֣ן יַחְשֹׁ֑ב</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n'en juge pas ainsi, Et ce n'est pas là la pensée de son coeur;</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él no lo pensará así, ni su corazón lo imaginará de esta manera,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he does not mean so, Nor does his heart think so;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what is stretched out still ?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¿qué está todavía extendida?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10:4, qu'est-ce qui est encore étendu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 ס</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10:19, what will happen to the rest of the trees of his forest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10:19, ¿qué pasará con el resto de los árboles de su bosque?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10:19, qu'arrivera-t-il au reste des arbres de sa forêt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וּמַטֵּ֥הוּ יִשָּֽׂא־עָלֶ֖יךָ בְּדֶ֥רֶךְ מִצְרָֽיִם׃</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lève son bâton sur toi, comme faisaient les Égyptiens.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contra ti alzará su bastón, a la manera de Egipto;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his staff against you, in the manner of Egypt.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עֵ֛ץ יַעְר֖וֹ מִסְפָּ֣ר יִֽהְי֑וּ וְנַ֖עַר יִכְתְּבֵֽם׃ פ</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des arbres de sa forêt pourra être compté, Et un enfant en écrirait le nombre.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árboles que queden en su bosque serán en número tan escaso que hasta un niño los pueda contar.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rest of the trees of his forest Will be so few in number That a child may write them.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both the lion and ox do?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harán el león y el buey?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feront le lion et le bœuf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וְאַרְיֵ֖ה כַּבָּקָ֥ר יֹֽאכַל־תֶּֽבֶן׃</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lion, comme le boeuf, mangera de la paille.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león, como el buey, comerá paja.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lion shall eat straw like the ox.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what shall rest upon the Branch that shall grow out of the roots of Jesse?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¿qué reposará sobre el vástago que retoñará de las raíces de Isaí?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qu’est-ce qui reposera sur le rejeton qui sortira des racines d’Isaï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 יְהוָ֑ה</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L'Esprit de l'Éternel</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espíritu de Jehová: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the Lord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2025-11-12T13:57:36Z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