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When will five cities in the land of Egypt speak the language of Canaan?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¿Cuándo cinco ciudades de la tierra de Egipto hablarán la lengua de Canaán?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Quand cinq villes du pays d’Égypte parleront-elles la langue de Canaan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 il</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after Jehovah strikes and heals Egypt, what three things will happen in that country?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después de que Jehová herirá y sanará a Egipto, ¿qué tres acciones que ocurrirán en ese país?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après que Jéhovah aura frappé et guéri l’Égypte, quelles sont les trois choses qui se produiront dans ce pays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וְשָׁ֙בוּ֙ עַד־יְהוָ֔ה וְנֶעְתַּ֥ר לָהֶ֖ם וּרְפָאָֽם׃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 convertiront à l'Éternel, Qui les exaucera et les guérira.</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se convertirán a Jehováy él les será clemente y los sanará.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return to the Lord, and He will be entreated by them and heal them.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Isaiah asked the wise counselors of Pharaoh how they could say to him two specific statements with similar meaning.  What were these statements?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Isaías preguntó a los prudentes consejeros del faraón cómo podían decirle dos declaraciones específicas con significado similar. ¿Cuáles eran estas declaraciones?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Ésaïe demanda aux sages conseillers de Pharaon comment ils pouvaient lui dire deux paroles précises ayant une signification similaire. Quelles étaient ces paroles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בֶּן־חֲכָמִ֥ים אֲנִ֖י בֶּן־מַלְכֵי־קֶֽדֶם׃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suis fils des sages, fils des anciens rois?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soy hijo de los sabios e hijo de los reyes antiguos»?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am the son of the wise, The son of ancient kings?"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after asking where Pharaoh's wise men were, Isaiah challenged them to do something? what did he challenge them to do?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después de preguntar dónde estaban los sabios del Faraón, Isaías los desafió a hacer algo. ¿Qué los desafió a hacer?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après avoir demandé où étaient les sages de Pharaon, Ésaïe les a mis au défi de faire quelque chose ? Que leur a-t-il demandé de faire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וְיַגִּ֥ידוּ נָ֖א לָ֑ךְ</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te fassent des révélations,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digan ahora,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them tell you now,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two things was God going to do to the branches of the grapes before the harvest?  (2 points)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dos cosas iba a hacer Jehová con las ramas de las uvas antes de la cosecha? (2 puntos)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les deux choses que Dieu allait faire aux sarments des raisins avant la récolte ? (2 points)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וְאֶת־הַנְּטִישׁ֖וֹת הֵסִ֥יר הֵתַֽז׃</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enlève, il tranche les ceps...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cortará y quitará las ramas.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and cut down the branches.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two statements show how comfortable the flocks will be in what used to be the cities of Aroer?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¿cuáles son las dos declaraciones que muestran cuán cómodos estarán los rebaños en lo que solían ser las ciudades de Aroer?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quelles sont les deux déclarations qui montrent à quel point les troupeaux seront à l’aise dans ce qui était autrefois les villes d’Aroër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תִּֽהְיֶ֔ינָה וְרָבְצ֖וּ וְאֵ֥ין מַחֲרִֽיד׃</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s'y couchent, et personne ne les effraie.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allí dormirán los rebaños sin que nadie los espante.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lie down, and no one will make them afraid.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who declares that Jacob after its punishment will be like gleaning grapes or like the few fruits after an olive tree is shaken? Be specific.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¿quién declara que Jacob, después de su castigo, será como el rebusco o como los pocos frutos después de sacudir el olivo? Sea específico.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17:6, qui déclare que Jacob, après son châtiment, sera comme des grappes de raisin ou comme les quelques fruits qu'on secoue après avoir secoué un olivier ? Soyez précis.</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נְאֻם־יְהוָ֖ה אֱלֹהֵ֥י יִשְׂרָאֵֽל׃ ס</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le Dieu d'Israël.</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Dios de Israel.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Israel.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Is the counsel of the Lord of Hosts making their decision for the land of Egypt or against the land of Egypt?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¿el plan de Jehová de los ejércitos está dirigido a favor o en contra de Egipto?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le conseil de l’Éternel des armées prend-il une décision en faveur du pays d’Égypte ou contre le pays d’Égypte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אֲשֶׁר־ה֖וּא יוֹעֵ֥ץ עָלָֽיו׃ 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la résolution prise contre elle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preparó contra él.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has determined against it.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words describe the person God would send to the Egyptians, when they would cry to the Lord for deliverance from their oppressors in the future?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palabra describe a la persona que Jehová enviaría a los egipcios, cuando clamarán a Jehová para ser liberados de sus opresores en el futuro?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quels sont les deux mots qui décrivent la personne que Dieu enverrait aux Égyptiens, lorsqu’ils crieraient au Seigneur pour être délivrés de leurs oppresseurs dans le futur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וְיִשְׁלַ֥ח לָהֶ֛ם מוֹשִׁ֥יעַ וָרָ֖ב</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leur enverra un sauveur et un défenseur</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él les enviará un salvador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send them a Savior and a Mighty One,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What would all the inhabitants of the world and dwellers on the earth hear?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¿Qué oirían todos los habitantes del mundo y moradores de la tierra?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Qu’entendraient tous les habitants du monde et ceux qui habitent sur la terre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וְכִתְקֹ֥עַ שׁוֹפָ֖ר</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trompette qui sonne!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se toque trompeta,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he blows a trumpet,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a specific country will know the Lord. What two ways is this answered in this verse?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un país específico conocerá a Jehová. ¿De qué dos maneras se responde esto en este versículo?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un pays spécifique connaîtra le Seigneur. De quelles deux manières ce verset répond-il à cette affirmation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וְנוֹדַ֤ע יְהוָה֙ לְמִצְרַ֔יִם וְיָדְע֥וּ מִצְרַ֛יִם אֶת־יְהוָ֖ה בַּיּ֣וֹם הַה֑וּא</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sera connu des Égyptiens, Et les Égyptiens connaîtront l'Éternel en ce jour-là;</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se dará a conocer a Egipto, y los de Egipto conocerán a Jehová en aquel día.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be known to Egypt, and the Egyptians will know the Lord in that day,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at some point in the future, Jacob's punishment is compared to whom doing what?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en algún momento en el futuro, ¿el castigo de Jacob se compara con quién haciendo qué?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à un moment donné dans le futur, la punition de Jacob est comparée à qui fait quoi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כֶּֽאֱסֹף֙ קָצִ֣יר קָמָ֔ה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quand le moissonneur récolte les blés,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cuando el segador recoge la mies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when the harvester gathers the grain,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Isaiah is declaring woe unto whom that make a noise like the roar of the seas?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¿quién hará ruido como el estruendo del mar?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Ésaïe déclare malheur à ceux qui font un bruit comme le rugissement des mers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הֲמוֹן֙ עַמִּ֣ים רַבִּ֔ים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Oh! quelle rumeur de peuples nombreux!</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esa multitud de pueblos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the multitude of many people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perverse spirit caused Egypt to do?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hizo el espíritu de vértigo en Egipto?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l’esprit pervers a poussé l’Égypte à faire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וְהִתְע֤וּ אֶת־מִצְרַ֙יִם֙ בְּכָֽל־מַעֲשֵׂ֔הוּ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qu'ils fassent chanceler les Égyptiens dans tous leurs actes,</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extraviaron a Egipto en toda su obra,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caused Egypt to err in all her work,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is the first thing we see the nations do after God rebukes them?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es lo primero que vemos que hacen las naciones después de que Dios las reprende?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 est la première chose que nous voyons les nations faire après que Dieu les a réprimandées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מִמֶּרְחָ֑ק</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elles fuient au loin,</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huirán lejos;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flee far away,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2025-11-12T13:58:24Z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