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19:19, What will be in the midst of the land of Egypt one day?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19:19, ¿Qué habrá en medio de la tierra de Egipto un día?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19:19, qu’y aura-t-il un jour au milieu du pays d’Égypte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יִֽהְיֶ֤ה מִזְבֵּ֙חַ֙ לַֽיהוָ֔ה</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y aura un autel à l'Éternel</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habrá un altar para Jehová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will be an altar to the Lord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19:8, The people with what occupation would mourn?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19:8, ¿Qué ocupación tendrán los del pueblo que se entristecerán?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19:8, quel peuple, quelle profession, pleurerait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וְאָנוּ֙ הַדַּיָּגִ֔ים</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pêcheurs gémiront,</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pescadores también se entristecerán;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fishermen also will mourn;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17:6, even though the punishment of Jacob will be like he who gathers heads of grain in the valley of Rephaim, what will be left in it?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17:6, aunque el castigo de Jacob será como el que recoge espigas en el valle de Refaim, ¿qué quedará en él?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17:6, même si la punition de Jacob sera comme celle de celui qui ramasse des épis dans la vallée des Rephaïm, que restera-t-il dans cette vallée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וְנִשְׁאַר־בּ֤וֹ עֽוֹלֵלֹת֙</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 restera un grappillage,</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quedarán en él rebuscos,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Yet gleaning grapes will be left in it,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18:7,What is another name God called the place of the name of the Lord of hosts?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¿Con qué otro nombre se identifica el lugar del nombre de Jehová de los ejércitos?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18:7, Quel autre nom Dieu a-t-il donné au lieu du nom de l’Éternel des armées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הַר־צִיּֽוֹן׃ ס</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la montagne de Sion.</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monte Sión.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Mount Zion.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17:11, what words means nearly the same as, "in the morning you will make your seed to flourish"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17:11, ¿qué palabras significan casi lo mismo que "harás que su simiente brote de mañana"?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17:11, quels mots signifient presque la même chose que « au matin tu feras fleurir ta semence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נִטְעֵךְ֙ תְּשַׂגְשֵׂ֔גִי</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Lorsque tu les plantas, tu les entouras d'une haie,</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día que las plantes, las harás crecer,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day you will make your plant to grow,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19:17, Who will be a terror to Egypt?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19:17, ¿qué será un espanto para Egipto?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19:17, Qui sera une terreur pour l’Égypte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אַדְמַ֨ת יְהוּדָ֤ה</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pays de Juda</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tierra de Judá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land of Judah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19:24, who will also join Egypt and Assyria, as a blessing in the midst of the land?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19:24, ¿quiénes también se unirán a Egipto y Asiria, para bendición en medio de la tierra?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19:24, qui rejoindra également l’Égypte et l’Assyrie, comme une bénédiction au milieu du pays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 יִהְיֶ֤ה יִשְׂרָאֵל֙ שְׁלִ֣ישִׁיָּ֔ה</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même temps, Israël sera, lui troisième,</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Israel será tercero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Israel will be one of three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17:5, Isaiah compares the future punishment of Jacob as the harvester reaping heads of grain with his what?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17:5, Isaías compara el castigo futuro de Jacob con el del segador que recoge espigas con su ¿qué?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17:5, Ésaïe compare la punition future de Jacob au moissonneur récoltant des épis de blé avec quoi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וּזְרֹע֖וֹ שִׁבֳּלִ֣ים יִקְצ֑וֹר</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que son bras coupe les épis;</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con su brazo siega las espigas;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reaps the heads with his arm;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19:25, Who shall bless Egypt, Assyria, and Israel?  Be specific.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19:25, ¿quién bendecirá a Egipto, Asiria e Israel? Sea específico.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19:25, « Qui bénira l'Égypte, l'Assyrie et Israël ? » Soyez précis.</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בֵּרֲכ֛וֹ יְהוָ֥ה צְבָא֖וֹת לֵאמֹ֑ר</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 armées les bénira, en disant:</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Jehová de los ejércitos los bendecirá diciendo: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whom the Lord of hosts shall bless, saying,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19:17, What will the land of Judah be to Egypt?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19:17, ¿qué será la tierra de Judá para Egipto?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19:17, que sera le pays de Juda par rapport à l’Égypte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לְמִצְרַ֙יִם֙ לְחָגָּ֔א</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pour l'Égypte un objet d'effroi:</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un espanto para Egipto;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a terror to Egypt;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19:15, what will Egypt not have which the head or tail, Palm branch or bulrush, may do?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19:15, ¿qué resultado tendrá para Egipto cualquier acción hecha por la cabeza, la cola, la rama o el junco?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19:15, que n'aura pas l'Égypte que la tête ou la queue, la branche de palmier ou le jonc, puissent faire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וְלֹֽא־יִהְיֶ֥ה לְמִצְרַ֖יִם מַֽעֲשֶׂ֑ה</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l'Égypte sera hors d'état de faire</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no aprovechará a Egipto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Neither will there be any work for Egypt,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19:8, The people who do what will languish?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19:8, ¿quiénes desfallecerán por lo que suceda en el río?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19:8, Le peuple qui fait quoi languira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וּפֹרְשֵׂ֥י מִכְמֹ֛רֶת עַל־פְּנֵי־מַ֖יִם</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ceux qui étendent des filets sur les eaux</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que lanzan la red sobre las aguas.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spread nets on the waters.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17:10, Because the children of Israel had not been mindful of the Rock of their stronghold, they would plant what kind of plants in addition to setting out foreign seedlings?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17:10, por cuanto no te acordaste de la roca de tu refugio, ¿qué plantarás además de sarmiento extraño?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17:10, Parce que les enfants d’Israël n’avaient pas pensé au Rocher de leur forteresse, quel genre de plantes allaient-ils planter en plus de planter des semis étrangers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תִּטְּעִי֙ נִטְעֵ֣י נַעֲמָנִ֔ים</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Aussi tu as fait des plantations d'agrément,</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eso, tu plantarás plantas hermosas,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you will plant pleasant plants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17:9, what word is used to describe what will happen in Jacob's fortified cities on that day?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17:9, ¿qué palabra se usa para describir lo que habrá en las ciudades fortificadas de Jacob en aquel día?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17:9, quel mot est utilisé pour décrire ce qui se passera dans les villes fortifiées de Jacob ce jour-là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שְׁמָמָֽה׃</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 sera un désert.</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habrá desolación.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there will be desolation.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19:20, What did God promise He would do for Egypt in the future, when they cry unto him because of their oppressors?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19:20, ¿qué hará Jehová por Egipto en aquel tiempo, cuando clamen a él a causa de sus opresores?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19:20, Qu’est-ce que Dieu a promis de faire pour l’Égypte dans le futur, quand elle crierait vers lui à cause de ses oppresseurs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וְהִצִּילָֽם׃</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les délivrer.</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defensor que los libre.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will deliver them.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19:11, Who give foolish counsel?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19:11, ¿qué se han desvanecido?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19:11, Qui donne des conseils insensés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19:19, Where will there be an altar to the Lord one day?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19:19, ¿Dónde habrá un día un altar a Jehová?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19:19, Où y aura-t-il un jour un autel à l’Éternel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בְּת֖וֹךְ אֶ֣רֶץ מִצְרָ֑יִם</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milieu du pays d'Égypte,</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medio de la tierra de Egipto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midst of the land of Egypt,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17:7, After the punishment of Jacob, a man will look to whom in that day?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17:7, Después del castigo de Jacob, ¿a quién mirará el hombre en aquel día?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17:7, Après le châtiment de Jacob, vers qui l’homme se tournera-t-il en ce jour-là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 יִשְׁעֶ֥ה הָאָדָ֖ם עַל־עֹשֵׂ֑הוּ</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 l'homme regardera vers son créateur,</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Aquel día mirará el hombre a su Hacedor;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a man will look to his Maker,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19:23, Where will the Egyptian go?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19:23, ¿adónde entrarán egipcios?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19:23, Où ira l’Égyptien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וּמִצְרַ֣יִם בְּאַשּׁ֑וּר</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Égyptiens en Assyrie,</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egipcios en Asiria;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Egyptian into Assyria,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17:2, the cities of Aroer are what?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17:2, ¿qué son las ciudades de Aroer?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17:2, que sont les villes d’Aroër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עֲזֻב֖וֹת עָרֵ֣י עֲרֹעֵ֑ר</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villes d'Aroër sont abandonnées,</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ciudades de Aroer están desamparadas;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cities of Aroer are forsaken;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19:18, When will five cities in the land of Egypt speak the language of Canaan?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19:18, ¿Cuándo cinco ciudades de la tierra de Egipto hablarán la lengua de Canaán?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19:18, Quand cinq villes du pays d’Égypte parleront-elles la langue de Canaan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 יִהְיוּ֩</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temps-là, il</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חַכְמֵי֙ יֹעֲצֵ֣י פַרְעֹ֔ה עֵצָ֖ה נִבְעָרָ֑ה</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sages conseillers de Pharaon forment un conseil stupide.</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planes de los prudentes consejeros del faraón se han desvanecido.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Pharaoh’s wise counselors give foolish counsel.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19:12, what needed to be made known to the wise men of Egypt?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19:12, ¿qué era necesario dar a conocer a los sabios de Egipto?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19:12, que fallait-il faire savoir aux sages d’Égypte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וְיֵ֣דְע֔וּ מַה־יָּעַ֛ץ יְהוָ֥ה צְבָא֖וֹת עַל־מִצְרָֽיִם׃</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qu'on apprenne ce que l'Éternel des armées a résolu contre l'Égypte.</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te hagan saber qué es lo que Jehová de los ejércitos ha determinado sobre Egipto.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let them know what the Lord of hosts has purposed against Egypt.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19:22, after Jehovah strikes and heals Egypt, what three things will happen in that country?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19:22, después de que Jehová herirá y sanará a Egipto, ¿qué tres acciones que ocurrirán en ese país?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19:22, après que Jéhovah aura frappé et guéri l’Égypte, quelles sont les trois choses qui se produiront dans ce pays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וְשָׁ֙בוּ֙ עַד־יְהוָ֔ה וְנֶעְתַּ֥ר לָהֶ֖ם וּרְפָאָֽם׃</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se convertiront à l'Éternel, Qui les exaucera et les guérira.</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Ellos se convertirán a Jehováy él les será clemente y los sanará.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return to the Lord, and He will be entreated by them and heal them.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17:11, Isaiah describes the coming day of harvest as a day of what two things? (2 points)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17:11, Isaías describe el próximo día de la cosecha como un día de ¿qué dos cosas? (2 puntos)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17:11, Ésaïe décrit le jour de la moisson à venir comme un jour de quelles deux choses ? (2 points)</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נַחֲלָ֖ה וּכְאֵ֥ב אָנֽוּשׁ׃ ס</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moment de la jouissance: Et la douleur est sans remède.</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día de la angustia y del dolor desesperado.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day of grief and desperate sorrow.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17:10, Isaiah said the reason they were going to be punished was because they had forgotten whom?  Be specific.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17:10, Isaías dijo que la razón por la que serían castigados era porque habían olvidado a quién. Sea específico.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17:10, Ésaïe a dit qu'ils seraient punis parce qu'ils avaient oublié qui. Soyez précis.</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שָׁכַ֙חַתְּ֙ אֱלֹהֵ֣י יִשְׁעֵ֔ךְ</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tu as oublié le Dieu de ton salut,</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te olvidaste del Dios de tu salvación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you have forgotten the God of your salvation,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17:4, What was going to happen to the glory of Jacob?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17:4, ¿qué iba a pasar con la gloria de Jacob?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17:4, qu’allait-il arriver à la gloire de Jacob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17:13, the nations will be chased like what two things, after God rebukes them? (2 points)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17:13, ¿como qué dos cosas serán ahuyentados los pueblos después de que Dios los reprenda? (2 puntos)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17:13, quelles sont les deux choses qui feront que les nations seront chassées après que Dieu les aura réprimandées ? (2 points)</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יִדַּ֖ל כְּב֣וֹד יַעֲקֹ֑ב</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gloire de Jacob sera affaiblie,</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menguará la gloria de Jacob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glory of Jacob will wane,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17:12, the rushing of nations is compared to what?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17:12, ¿cómo será ese bramar de naciones?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17:12, à quoi est comparée la ruée des nations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כִּשְׁא֛וֹן מַ֥יִם כַּבִּירִ֖ים יִשָּׁאֽוּן׃</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Elles grondent comme grondent les eaux puissantes.</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será como el bramido de muchas aguas!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make a rushing like the rushing of mighty waters!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 Into what country will the Lord ride on a swift cloud?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 ¿A qué país irá Jehová cuando monte sobre una ligera nube?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 Dans quel pays le Seigneur viendra-t-il sur un nuage rapide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וּבָ֣א מִצְרַ֔יִם</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vient en Égypte;</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entrará en Egipto.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will come into Egypt;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17:14, what two types of enemies will no longer exist by the morning?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17:14, ¿cuáles dos tipos de enemigos ya no existirán por la mañana?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17:14, quels sont les deux types d’ennemis qui n’existeront plus au matin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זֶ֚ה חֵ֣לֶק שׁוֹסֵ֔ינוּ וְגוֹרָ֖ל לְבֹזְזֵֽינוּ׃ ס</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Voilà le partage de ceux qui nous dépouillent, Le sort de ceux qui nous pillent.</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Ésta es la parte de los que nos aplastan, la suerte de los que nos saquean.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is the portion of those who plunder us, And the lot of those who rob us.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19:4, God will give what people into the hand of a cruel master?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19:4, ¿qué pueblo entregará Dios en manos de un amo duro?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19:4, quel peuple Dieu livrera-t-il entre les mains d’un maître cruel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וְסִכַּרְתִּי֙ אֶת־מִצְרַ֔יִם</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je livrerai l'Égypte</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Entregaré a Egipto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Egyptians I will give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18:4, the Lord said he would look from His dwelling place like two different things. What is the second thing this would be like?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18:4, el Señor dijo que desde su morada se vería de dos maneras diferentes. ¿Cuál sería la segunda?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18:4, le Seigneur a dit qu'il observerait, depuis sa demeure, deux choses différentes. À quoi ressemblerait la deuxième chose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וְרֻדַּ֗ף כְּמֹ֤ץ הָרִים֙ לִפְנֵי־ר֔וּחַ וּכְגַלְגַּ֖ל לִפְנֵ֥י סוּפָֽה׃</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Chassées comme la balle des montagnes au souffle du vent, Comme la poussière par un tourbillon.</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delante del viento serán ahuyentados como el tamo de los montes, como el polvo delante del torbellino.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be chased like the chaff of the mountains before the wind, Like a rolling thing before the whirlwind.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כְּעָ֥ב טַ֖ל בְּחֹ֥ם קָצִֽיר׃</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par la vapeur de la rosée, au temps de la chaude moisson.</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la nube de rocío en el calor de la siega.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a cloud of dew in the heat of harvest."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18:6, for what two animal groups will the cut branches and the cut sprigs be left? (2 points)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18:6, ¿para qué dos grupos de animales quedarán las ramas y los retoños cortados? (2 puntos)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18:6, à quels deux groupes d'animaux seront destinés les branches et les rameaux coupés ? (2 points)</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לְעֵ֣יט הָרִ֔ים וּֽלְבֶהֱמַ֖ת הָאָ֑רֶץ</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aux oiseaux de proie des montagnes Et aux bêtes de la terre;</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las aves de los montes y para las bestias de la tierra;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mountain birds of prey And for the beasts of the earth;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19:16, in what two ways will Egypt be like women? (2 points)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19:16, ¿en qué aspecto el egipcio será como mujeres?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19:16, de quelles deux manières l’Égypte ressemblera-t-elle aux femmes ? (2 points)</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וְחָרַ֣ד׀ וּפָחַ֗ד</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tremblera et aura peur,</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temblarán llenos de miedo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will be afraid and fear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17:13, God will rebuke the nations that will do what?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17:13, ¿qué harán los pueblos que Dios reprenderá?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17:13, Dieu réprimandera les nations qui feront quoi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לְאֻמִּ֗ים כִּשְׁא֞וֹן מַ֤יִם רַבִּים֙ יִשָּׁא֔וּן</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nations grondent comme grondent les grandes eaux...</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pueblos harán estrépito como el ruido de muchas aguas;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nations will rush like the rushing of many waters;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19:25, what country will the Lord of hosts call My People, at the same time he calls Assyria "the work of My Hands"?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19:25, ¿a qué país llamará Jehová de los ejércitos "pueblo mío", al mismo tiempo que llama a Asiria “obra de mis manos”?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19:25, quel pays le Seigneur des armées appellera-t-il mon peuple, alors qu'il appelle l'Assyrie « l'ouvrage de mes mains »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בָּר֨וּךְ עַמִּ֜י מִצְרַ֗יִם</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Bénis soient l'Égypte, mon peuple,</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«Bendito sea Egipto, pueblo mío;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"Blessed is Egypt My people,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17:6, Isaiah compares the coming punishment of Jacob with the shaking of what kind of tree?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17:6, Isaías compara el castigo venidero de Jacob con el sacudimiento de ¿qué tipo de árbol?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17:6, Ésaïe compare la punition à venir de Jacob au tremblement de quel type d’arbre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17:13, what will God do about the nations who will rush like the rushing of many waters?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17:13, ¿qué hará Dios con los pueblos que harán estrépito como el ruido de muchas aguas?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17:13, que fera Dieu au sujet des nations qui se précipiteront comme le déferlement de grandes eaux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כְּנֹ֣קֶף זַ֔יִת</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quand on secoue l'olivier,</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cuando sacuden el olivo;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the shaking of an olive tree,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19:10, What will be broken?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19:10, ¿cuáles serán rotas?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19:10, Qu’est-ce qui sera brisé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וְהָי֥וּ שָׁתֹתֶ֖יהָ מְדֻכָּאִ֑ים</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soutiens du pays seront dans l'abattement,</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todas sus redes serán rotas,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its foundations will be broken.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19:12, Isaiah asks two question about the wise counselors and princes of Zoan.  What questions did he ask?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19:12, Isaías pregunta sobre los sabios consejeros y príncipes de Zoán. ¿Qué pregunta hizo?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19:12, Isaïe pose deux questions à propos des sages conseillers et des princes de Tsoan. Lesquelles a-t-il posées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אַיָּם֙ אֵפ֣וֹא חֲכָמֶ֔יךָ</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Où sont-ils donc tes sages?</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¿Dónde están ahora tus sabios?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Where are they? Where are your wise men?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19:25, Whom will the Lord of hosts call "the work of My hands"?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19:25, ¿A quién llamará Jehová de los ejércitos “obra de mis manos”?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19:25, Qui l’Éternel des armées appellera-t-il « l’ouvrage de mes mains »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וּמַעֲשֵׂ֤ה יָדַי֙ אַשּׁ֔וּר</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l'Assyrie, oeuvre de mes mains,</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Asiria, obra de mis manos;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Assyria the work of My hands,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19:25, When the Lord of hosts says "Blessed is Egypt My People, and Assyria the work of My hands", what does he call Israel?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19:25, cuando Jehová de los ejércitos diga: «Bendito sea Egipto, pueblo mío; y Asiria, obra de mis manos», ¿cómo llamará él a Israel?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19:25, lorsque l’Éternel des armées dit : « Béni soit l’Égypte, mon peuple, et l’Assyrie, ouvrage de mes mains », comment appelle-t-il Israël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וְנַחֲלָתִ֖י יִשְׂרָאֵֽל׃ ס</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Israël, mon héritage!</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 Israel, mi heredad».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Israel My inheritance."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18:2, swift messengers is told to go to a people that is described as what from their beginning onward?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18:2, ¿cómo se describe al pueblo al que deben ir los mensajeros veloces?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18:2, des messagers rapides sont chargés d'aller vers un peuple qui est décrit comme tel depuis son commencement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וְגָ֥עַר בּ֖וֹ</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les menace,</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Dios los reprenderá,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God will rebuke them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אֶל־עַ֥ם נוֹרָ֖א מִן־ה֣וּא וָהָ֑לְאָה</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Vers ce peuple redoutable depuis qu'il existe,</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pueblo siempre temible,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a people terrible from their beginning onward,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18:6, When will the birds of prey eat the remaining grapes that God would leave in the land?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18:6, ¿Cuándo comerán las aves de rapiña las uvas restantes que Jehová dejaría en la tierra?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18:6, Quand les oiseaux de proie mangeront-ils les raisins restants que Dieu laisserait dans le pays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וְקָ֤ץ עָלָיו֙ הָעַ֔יִט</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oiseaux de proie passeront l'été sur leurs cadavres,</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ellos tendrán el verano las aves,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birds of prey will summer on them,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19:16, Why would Egypt be like women, and be afraid and fear?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19:16, ¿ante qué temblarán llenos de miedo los egipcios?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19:16, pourquoi l’Égypte serait-elle comme les femmes, et aurait-elle peur et serait-elle effrayée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מִפְּנֵי֙ תְּנוּפַת֙ יַד־יְהוָ֣ה צְבָא֔וֹת</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voyant s'agiter la main de l'Éternel des armées,</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ante la presencia de la mano amenazante de Jehová de los ejércitos,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of the waving of the hand of the Lord of hosts,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2025-11-12T13:58:44Z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