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what is laid waste and destroyed in addition to Ar of Moab?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¿además de Ar de Moab, ¿qué otra ciudad fue destruida de noche?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15:1, qu’est-ce qui est dévasté et détruit en plus d’Ar Moab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קִיר־מוֹאָ֖ב נִדְמָֽה׃</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nuit même où elle est ravagée, Kir Moab est</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Kir de Moab, reducida a silencio.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in the night Kir of Moab is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14:10, the kings in "hell" will ask "Babylon" two question about what it has become. What are these questions?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14:10, los reyes del seol le harán a Babilonia dos preguntas sobre en qué se ha convertido. ¿Cuáles son estas preguntas?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14:10, les rois de l'enfer poseront à Babylone deux questions sur ce qu'elle est devenue. Quelles sont ces questions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גַּם־אַתָּ֛ה חֻלֵּ֥יתָ כָמ֖וֹנוּ אֵלֵ֥ינוּ נִמְשָֽׁלְתָּ׃</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Toi aussi, tu es sans force comme nous, Tu es devenu semblable à nous!</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también te debilitaste como nosotros y llegaste a ser como nosotros?”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‘Have you also become as weak as we? Have you become like us?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14:6, Babylon is described as having struck the people in wrath with what severity?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14:6, se describe que Babilonia herió a los pueblos con furor; ¿con qué más lo hizo?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14:6, Babylone est décrite comme ayant frappé le peuple avec colère avec quelle sévérité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מַכַּ֖ת בִּלְתִּ֣י סָרָ֑ה</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des coups sans relâche,</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llaga permanente,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a continual stroke,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what will be done in mercy?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¿qué se hará en misericordia?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que sera-t-il fait par miséricorde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כִּסֵּ֔א</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trône s'affermira</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dispondrá el trono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throne will be established;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what clause means about the same thing as saying that Israel will rule over their oppressors?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¿qué cláusula significa aproximadamente lo mismo que decir: "Israel señoreará sobre los que los oprimieron"?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quelle clause signifie à peu près la même chose que de dire qu’Israël régnera sur ses oppresseurs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וְהָיוּ֙ שֹׁבִ֣ים לְשֹֽׁבֵיהֶ֔ם</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retiendront captifs ceux qui les avaient faits captifs,</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Cautivarán así a los que los cautivaron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take them captive whose captives they were,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Lucifer is cast out of his grave like the garment of those who are slain by what means?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Lucero es echado de su sepulcro como un vestido de muertos. ¿Por medio de qué?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14:19, Astre brillant est jeté hors de sa tombe comme le vêtement de ceux qui sont tués par quel moyen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מְטֹ֣עֲנֵי חָ֑רֶב</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à coups d'épée,</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pasados a espada,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Thrust through with a sword,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15:6, what will be desolate?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15:6, ¿qué cosas serán consumidas?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15:6, qu’est-ce qui sera désolé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כִּֽי־מֵ֥י נִמְרִ֖ים</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les eaux de Nimrim</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aguas de Nimrim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waters of Nimrim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16:14, the glory of Moab will be despised in what period of time?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16:14, ¿en qué período de tiempo será abatida la gloria de Moab?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16:14, à quelle époque la gloire de Moab sera-t-elle méprisée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בְּשָׁלֹ֤שׁ שָׁנִים֙ כִּשְׁנֵ֣י שָׂכִ֔יר</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trois ans, comme les années d'un mercenaire,</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«Dentro de tres años, como los años de un jornalero,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"Within three years, as the years of a hired man,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in the vineyards there will be no singing nor what?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en las viñas no cantarán ni ¿qué?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16:10, dans les vignes, il n'y aura ni chant ni quoi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יְרֹעָ֑ע</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plus de réjouissances!</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se regocijarán;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will there be shouting;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what happens to Kir of Moab?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¿qué le sucede a Kir de Moab?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15:1, qu’arrive-t-il à Kir Moab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בְּלֵ֛יל שֻׁדַּ֥ד</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détruite!...</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de noche fue destruida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laid waste And destroyed,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who will bring the house of Israel to their place?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¿quién traerá la casa de Israel a su lugar?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qui ramènera la maison d’Israël à sa place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וּלְקָח֣וּם עַמִּים֮ וֶהֱבִיא֣וּם אֶל־מְקוֹמָם֒</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peuples les prendront, et les ramèneront à leur demeure,</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pueblos los tomarán y los llevarán a su lugar,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people will take them and bring them to their place,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what is "hell" does hell do when "Babylon" comes in addition to stirring up the dead for him and getting the kings to stand-up from their thrones?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¿qué hace el seol cuando viene “Babilonia”, además de despertar a los muertos y hacer que los reyes se levanten de sus sillas?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que fait l'enfer lorsque « Babylone » arrive, en plus de remuer les morts pour lui et de faire lever les rois de leurs trônes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לִקְרַ֣את בּוֹאֶ֑ךָ</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t'accueillir à ton arrivée;</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en tu venida salieran a recibirte;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meet you at your coming;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14:31, when will no one be alone?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14:31 ¿ni uno solo qué?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14:31, quand personne ne sera-t-il seul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וְאֵ֥ין בּוֹדֵ֖ד בְּמוֹעָדָֽיו׃</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rangs de l'ennemi sont serrés. -</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ni uno solo faltará de sus filas.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no one will be alone in his appointed times."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what will the fugitives of Moab do in the way of Horonaim?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¿qué harán los fugitivos de Moab en el camino de Horonaim?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que feront les fugitifs de Moab sur le chemin de Horonaïm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זַעֲקַת־שֶׁ֖בֶר יְעֹעֵֽרוּ׃</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jettent des cris de détresse</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darán gritos de quebranto.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raise up a cry of destruction,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the fugitives of Moab will flee to zoar like what?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los fugitivos de Moab huirán a Zoar ¿como qué?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les fugitifs de Moab s'enfuiront à Tsoar comme quoi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עֶגְלַ֣ת שְׁלִשִׁיָּ֑ה</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Églath Schelischija;</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novilla de tres años.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three-year-old heifer.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the choice plants that have been broken down did what in the wilderness?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hicieron en el desierto los generosos sarmientos antes de ser pisoteados?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que faisaient les plantes choisies qui ont été abattues dans le désert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14:5, who did what do the staff of the wicked and the scepter of the rulers?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14:5, ¿quién hizo qué hacen el bastón de los impíos y el cetro de los señores?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14:5, qui a fait quoi, le bâton des méchants et le sceptre des dominateurs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שָׁבַ֥ר יְהוָ֖ה</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a brisé</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Quebrantó Jehová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has broken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15:6, how are the waters of Nimrim described?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15:6, ¿cómo se describen las aguas de Nimrim?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15:6, comment les eaux de Nimrim sont-elles décrites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מְשַׁמּ֣וֹת יִֽהְי֑וּ</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ravagées,</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consumidas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desolate,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14:23, who says he will sweep "Babylon" with the broom of destruction?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14:23, ¿quién dice que barrerá “Babilonia” con escobas de destrucción?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14:23, qui dit qu’il balayera « Babylone » avec le balai de la destruction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 יְהוָ֥ה צְבָאֽוֹת׃פ</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 des armées.</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of hosts.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14:14, what did the son of the morning also called Lucifer or Babylon say he would be like?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14:14, ¿cómo dijo que sería el hijo de la mañana, también llamado Lucero, o Babilonia?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14:14, à quoi ressemblerait le fils de l’aurore, également appelé Astre brillant ou Babylone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אֶדַּמֶּ֖ה לְעֶלְיֽוֹן׃</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serai semblable au Très Haut.</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seré semejante al Altísimo.”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be like the Most High.’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16:13, who gave Isaiah this prophecy concerning Moab?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16:13, ¿quién le dio a Isaías esta profecía acerca de Moab?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16:13, qui a donné à Ésaïe cette prophétie concernant Moab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זֶ֣ה הַדָּבָ֗ר אֲשֶׁ֨ר דִּבֶּ֧ר יְהוָ֛ה</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Telle est la parole que l'Éternel a prononcée</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Ésta es la palabra que pronunció Jehová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word which the Lord has spoken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תָּ֣עוּ מִדְבָּ֑ר</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erraient dans le désert:</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habían extendido por el desierto.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wandered through the wilderness.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14:20, what group of people shall never be named?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14:20, ¿qué grupo de personas no será nombrado?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14:20, quel groupe de personnes ne sera jamais nommé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לֹֽא־יִקָּרֵ֥א לְעוֹלָ֖ם זֶ֥רַע מְרֵעִֽים׃</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ne parlera plus jamais de la race des méchants.</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será nombrada por siempre la descendencia de los malignos.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brood of evildoers shall never be named.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16:11, what body region is mentioned when describing God's feeling for Kir Heres?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16:11, ¿qué región del cuerpo se menciona cuando se describe el sentimiento de Dios hacia Kir-hareset?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16:11, quelle région du corps est mentionnée pour décrire les sentiments de Dieu pour Kir Heres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וְקִרְבִּ֖י</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mon coeur</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mi corazón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my inner being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14:31, what are told to wail and cry?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14:31, ¿qué se nos dice que debemos aullar y clamar?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14:31, que nous est-il demandé de gémir et de pleurer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הֵילִ֤ילִֽי שַׁ֙עַר֙ זַֽעֲקִי־עִ֔יר</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Porte, gémis! ville, lamente-toi!</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¡Aúlla, puerta! ¡Clama, ciudad!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Wail, O gate! Cry, O city!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15:7, what will happen to the abundance Moab has gained and laid up?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15:7, ¿qué pasará con las riquezas que Moab hayan adquirido y las que hayan reservado?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15:7, qu’adviendra-t-il de l’abondance que Moab a acquise et accumulée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נַ֥חַל הָעֲרָבִ֖ים יִשָּׂאֽוּם׃</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transportent leurs biens au delà du torrent des saules.</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llevadas al torrente de los sauces.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carry away to the Brook of the Willows.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16:14, when and who said that within three years the glory of Moab will be despised?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16:14, ¿cuándo y quién dijo que dentro de tres años será abatida la gloria de Moab?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16:14, quand et qui a dit que dans trois ans la gloire de Moab serait méprisée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14:30, what will happen to your roots?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14:30 ¿Qué pasará con tu raíz?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14:30, qu’arrivera-t-il à vos racines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וְעַתָּ֗ה דִּבֶּ֣ר יְהוָה֮ לֵאמֹר֒</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maintenant l'Éternel parle, et dit:</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ahora Jehová ha hablado, diciendo: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now the Lord has spoken, saying,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14:7, once the whole earth is at rest and quiet, what will happen?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14:7, una vez que toda la tierra esté en reposo y tranquilidad, ¿qué sucederá?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14:7, une fois que la terre entière sera au repos et au calme, que se passera-t-il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פָּצְח֖וּ רִנָּֽה׃</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éclate en chants d'allégresse,</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cantaron alabanzas.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break forth into singing.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14:22, who with what title will rise up against the "children" of "Babylon"?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14:22, ¿quién y con qué título se levantará contra los “hijos” de “Babilonia”?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14:22, qui, avec quel titre, se lèvera contre les « enfants » de « Babylone »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 יְהוָ֣ה צְבָא֑וֹת</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 des armées;</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de los ejércitos,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of hosts,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16:2, who at the fords of Arnon will be like a wondering bird thrown out of the nest?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16:2, ¿quién en los vados del Arnón será como un ave espantada que huye de su nido?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16:2, qui, aux gués de l’Arnon, sera comme un oiseau errant jeté hors de son nid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תִּֽהְיֶ֙ינָה֙ בְּנ֣וֹת מוֹאָ֔ב</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Telles seront les filles de Moab,</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serán las hijas de Moab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shall be the daughters of Moab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what will the fugitives of Moab do by the Ascent of Luhith?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¿qué harán los fugitivos de Moab por la cuesta de Luhit?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que feront les fugitifs de Moab à la montée de Luhith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בִּבְכִי֙ יַֽעֲלֶה־בּ֔וֹ</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ils font, en pleurant,</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subirán llorando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go up with weeping;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in what place will the oppressors of Israel be their servants?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¿en qué lugar los opresores de Israel serán sus siervos?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dans quel lieu les oppresseurs d’Israël seront-ils leurs serviteurs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וְהֵמַתִּ֤י בָֽרָעָב֙ שָׁרְשֵׁ֔ךְ</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je ferai mourir ta racine par la faim,</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yo haré morir de hambre tu raíz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kill your roots with famine,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אַדְמַ֣ת יְהוָ֔ה</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 pays de l'Éternel,</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 tierra de Jehová.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land of the Lord;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where will the fugitives of Moab go up with weeping?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¿a dónde subirán llorando los fugitivos de Moab?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où monteront les fugitifs de Moab en pleurant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מַעֲלֵ֣ה הַלּוּחִ֗ית</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montée de Luchith,</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cuesta de Luhit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by the Ascent of Luhith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14:12, who is the son of the morning?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14:12, ¿Quién es el hijo de la mañana?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14:12, qui est le fils de l’aurore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הֵילֵ֣ל בֶּן־שָׁ֑חַר</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Astre brillant, fils de l'aurore!</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Lucero, hijo de la mañana!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Lucifer, son of the morning!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16:6, what three ways are used to describe that Moab is very proud?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16:6, ¿de qué dos maneras se describe que muy grandes son su soberbia, refiriéndose a Moab?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16:6, quelles sont les deux manières utilisées pour décrire que Moab est très fier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גַּאֲוָת֧וֹ וּגְאוֹנ֛וֹ וְעֶבְרָת֖וֹ</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hauteur, son arrogance</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arrogancia y su altivez;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Of his haughtiness and his pride and his wrath;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14:11, what two things do the kings in "hell" say is brought down to Sheol?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14:11, ¿cuáles son las dos cosas que los reyes del seol dicen que son llevadas al seol?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14:11, quelles sont les deux choses que les rois du séjour des morts disent avoir été amenées au Shéol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הוּרַ֥ד שְׁא֛וֹל גְּאוֹנֶ֖ךָ הֶמְיַ֣ת נְבָלֶ֑יךָ</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Ta magnificence est descendue dans le séjour des morts, Avec le son de tes luths;</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Descendió al seol tu soberbia y el sonido de tus arpas;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pomp is brought down to Sheol, And the sound of your stringed instruments;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15:4, how far will the cry of Heshbon and Elealeh be heard?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15:4, ¿hasta dónde se oirá el grito de Hesbón y Eleale?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15:4, jusqu’où le cri de Hesbon et d’Eléale sera-t-il entendu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what did the son of the morning say he would be above?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¿qué dijo el hijo de la mañana que estaría junto?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qu’a dit le fils de l’aurore qu’il serait au-dessus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עַד־יַ֖הַץ נִשְׁמַ֣ע קוֹלָ֑ם</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entend leur voix jusqu'à Jahats;</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Jahaza se oirá su voz;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voice shall be heard as far as Jahaz;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what 3 things will the one do who sits on the throne established in mercy?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¿cuáles son las tres cosas que hará el que se sienta en el trono que se dispondrá en misericordia?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quelles sont les trois choses que fera celui qui est assis sur le trône établi dans la miséricorde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שֹׁפֵ֛ט וְדֹרֵ֥שׁ מִשְׁפָּ֖ט וּמְהִ֥ר צֶֽדֶק׃</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juge ami du droit et zélé pour la justice. -</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quien juzgue y busque el juicio y apresure la justicia.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Judging and seeking justice and hastening righteousness."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14:30, who will lie down?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14:30 ¿quiénes se acostarán?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14:30, qui se couchera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וְאֶבְיוֹנִ֖ים לָבֶ֣טַח יִרְבָּ֑צוּ</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malheureux reposer en sécurité;</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necesitados se acostarán confiados;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needy will lie down in safety;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14:21, what might the "children" of "Babylon" do across the world?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14:21, ¿qué podrían hacer los “hijos” de “Babilonia” en todo el mundo?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14:21, que pourraient faire les « enfants » de « Babylone » à travers le monde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וּמָלְא֥וּ פְנֵֽי־תֵבֵ֖ל עָרִֽים׃</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remplir le monde d'ennemis! -</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llenen de ciudades la faz del mundo.»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fill the face of the world with cities."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15:4, which soldiers will cry out when Heshbon and Elealeh cry out?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15:4, ¿qué guerreros aullarán cuando Hesbón y Eleale griten?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15:4, quels soldats crieront lorsque Hesbon et Elealeh crieront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חֲלֻצֵ֤י מוֹאָב֙ יָרִ֔יעוּ</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Même les guerriers de Moab se lamentent,</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lo que aullarán los guerreros de Moab,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armed soldiers of Moab will cry out;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who will own the strangers?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¿quién tomará posesión de los extraños?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à qui appartiendront les étrangers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מִמַּ֥עַל לְכֽוֹכְבֵי־אֵ֖ל אָרִ֣ים כִּסְאִ֑י</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J'élèverai mon trône au-dessus des étoiles de Dieu;</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lo alto, junto a las estrellas de Dios,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exalt my throne above the stars of God;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וְהִֽתְנַחֲל֣וּם בֵּֽית־יִשְׂרָאֵ֗ל</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maison d'Israël les possédera</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casa de Israel los poseerá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house of Israel will possess them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15:8, what statement summarizes where wailing has gone?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15:8, ¿qué afirmación resume hasta dónde rodeó el llanto?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15:8, quelle déclaration résume où sont passées les lamentations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כִּֽי־הִקִּ֥יפָה הַזְּעָקָ֖ה אֶת־גְּב֣וּל מוֹאָ֑ב</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les cris environnent les frontières de Moab;</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llanto rodeó los límites de Moab;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cry has gone all around the borders of Moab,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 when sending the lamb to the ruler of the land, where will it come from, where will it go through, and to where will it go?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 al enviar el cordero al gobernante de la tierra, ¿de dónde vendrá y hacia dónde irá?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 lorsque l’agneau sera envoyé au chef du pays, d’où viendra-t-il, par où passera-t-il et où ira-t-il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מִסֶּ֣לַע מִדְבָּ֑רָה אֶל־הַ֖ר בַּת־צִיּֽוֹן׃</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Envoyez-les de Séla, par le désert, A la montagne de la fille de Sion.</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Sela del desierto al monte de la hija de Sión.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Sela to the wilderness, To the mount of the daughter of Zion.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2025-11-12T13:59:03Z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