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16:11, for whom will God's heart resound like a harp?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16:11, ¿para quiénes vibrarán como un arpa las entrañas de Jehová?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16:11, pour qui le cœur de Dieu résonnera-t-il comme une harpe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מֵעַ֣י לְמוֹאָ֔ב</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Moab, comme une harpe,</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Moab,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Moab,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the son of the morning said he would sit on the mount of the congregation where?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el hijo de la mañana dijo que se sentaría en el monte del testimonio. ¿dónde?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le fils du matin a dit qu'il s'assiérait sur la montagne de l'assemblée où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בְּיַרְכְּתֵ֥י צָפֽוֹן׃</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l'extrémité du septentrion;</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los extremos del norte;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the farthest sides of the north;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14:27, a statement is made along with a related question to indicate how strongly the Lord's purpose is.  What is this statement and question?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14:27, se hace una afirmación acompañada de una pregunta para indicar la firmeza del propósito de Jehová. ¿En qué consisten esta afirmación y esta pregunta?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14:27, une déclaration est formulée, accompagnée d'une question, pour indiquer la force du dessein du Seigneur. Quelles sont cette déclaration et cette question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כִּֽי־יְהוָ֧ה צְבָא֛וֹת יָעָ֖ץ וּמִ֣י יָפֵ֑ר</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a pris cette résolution: qui s'y opposera?</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lo ha determinado, ¿y quién lo impedirá?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of hosts has purposed, And who will annul it?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the cry of what two places will be heard as far as Jahaz?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¿el gritar de qué dos lugares se oirá hasta Jahaza?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le cri de quels deux endroits sera entendu jusqu’à Jahaz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וַתִּזְעַ֤ק חֶשְׁבּוֹן֙ וְאֶלְעָלֵ֔ה</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Hesbon et Élealé poussent des cris,</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Hesbón y Eleale gritarán,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Heshbon and Elealeh will cry out,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over what two places will Moab wail?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¿sobre cuáles dos lugares aullará Moab?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sur quels deux endroits Moab se lamentera-t-il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עַל־נְב֞וֹ וְעַ֤ל מֵֽידְבָא֙ מוֹאָ֣ב יְיֵלִ֔יל</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Moab est en lamentations, sur Nebo et sur Médeba:</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Nebo y sobre Medeba aullará Moab;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Moab will wail over Nebo and over Medeba;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14:20, Lucifer will not be honored in his death because he did what two things?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14:20, Lucero no será honrado en su muerte porque hizo ¿qué dos cosas?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14:20, Astre brillant ne sera pas honoré dans sa mort parce qu’il a fait quelles deux choses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כִּֽי־אַרְצְךָ֥ שִׁחַ֖תָּ עַמְּךָ֣ הָרָ֑גְתָּ</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détruit ton pays, tu as fait périr ton peuple:</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tú destruiste tu tierra, mataste a tu pueblo.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you have destroyed your land And slain your people.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who will join Israel?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¿quién se unirá a Israel?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qui rejoindra Israël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וְנִלְוָ֤ה הַגֵּר֙ עֲלֵיהֶ֔ם</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étrangers se joindront à eux,</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ellos se unirán extranjeros,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strangers will be joined with them,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Babylon is described as having done what with a continual stroke?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se describe a Babilonia como la que hizo ¿qué con llaga permanente?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que Babylone a-t-elle fait en infligeant des coups sans relâche?</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מַכֶּ֤ה עַמִּים֙ בְּעֶבְרָ֔ה</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 qui dans sa fureur frappait les peuples,</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que hería a los pueblos con furor,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who struck the people in wrath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the throne will be established in what?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¿en qué se dispondrá el trono?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le trône sera établi dans quoi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וְהוּכַ֤ן בַּחֶ֙סֶד֙</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clémence;</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misericordia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mercy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14:12, something has happened to the one who weakened the nations that is related to the ground. What happened?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14:12, algo relacionado con la tierra le sucedió a quien debilitó a las naciones. ¿Qué sucedió?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14:12, il est arrivé quelque chose à celui qui affaiblissait les nations, quelque chose qui est lié à la terre. Que s'est-il passé?</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נִגְדַּ֣עְתָּ לָאָ֔רֶץ</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es abattu à terre,</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Derribado fuiste a tierra,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How you are cut down to the ground,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14:28, in which year did this prophecy come?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14:28, ¿en qué año vino esta profecía?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14:28, en quelle année cette prophétie a-t-elle eu lieu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בִּשְׁנַת־מ֖וֹת הַמֶּ֣לֶךְ אָחָ֑ז</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roi Achaz, cet oracle fut prononcé:</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año en que murió el rey Acaz,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came in the year that King Ahaz died.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14:20, in comparison to all the kings of the nations what will not be done for Lucifer because he destroyed his land and slew his people?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14:20, en comparación con todos los reyes de la tierra, ¿qué no se le hará a Lucero porque destruyó su tierra y mató a su pueblo?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14:20, en comparaison de tous les rois des nations, que ne fera-t-on pas pour Astre brillant parce qu’il a détruit son pays et tué son peuple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לֹֽא־תֵחַ֤ד אִתָּם֙ בִּקְבוּרָ֔ה</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n'es pas réuni à eux dans le sépulcre,</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serás contado con ellos en la sepultura,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not be joined with them in burial,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 the Lord will give you rest from what 3 things?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 ¿de qué 3 cosas te dará Jehová descanso?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 de quelles trois choses L'Éternel vous donnera du repos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מֵֽעָצְבְּךָ֖ וּמֵרָגְזֶ֑ךָ וּמִן־הָעֲבֹדָ֥ה הַקָּשָׁ֖ה אֲשֶׁ֥ר עֻבַּד־בָּֽךְ׃</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Après tes fatigues et tes agitations, Et après la dure servitude qui te fut imposée,</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tu trabajo, de tus temores y de la dura servidumbre en que te hicieron servir,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your sorrow, and from your fear and the hard bondage in which you were made to serve,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Lucifer is treated like a corpse trodden under foot or like whom?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¿como quién es tratado Lucero, además de ser como un cadáver pisoteado?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14:19, Astre brillant est traité comme un cadavre foulé aux pieds ou comme qui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יוֹרְדֵ֥י אֶל־אַבְנֵי־ב֖וֹר</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précipités sur les pierres d'une fosse,</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descendieron al fondo de la fosa,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go down to the stones of the pit,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the people who used to oppress Israel will be to them?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¿el pueblo que oprimía a Israel será para ellos?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le peuple qui opprimait Israël sera-t-il pour eux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לַעֲבָדִ֖ים וְלִשְׁפָח֑וֹת</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serviteurs et comme servantes;</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siervos y criadas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servants and maids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what has fallen over the summer fruits and harvest?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¿qué ha caerá sobre las cosechas y sobre la vendimia?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qu’est-ce qui est tombé sur les fruits d’été et la récolte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what will happen to your remnant?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¿qué pasará con lo que quede de ti?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qu’arrivera-t-il à votre reste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וּשְׁאֵרִיתֵ֖ךְ יַהֲרֹֽג׃</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 qui restera de toi sera tué.</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destruiré lo que quede de ti.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slay your remnant.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who did something to the choice plants of Heshbon and Sibmah and what did they do? (2 points)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¿quiénes hicieron algo a los generosos sarmientos de Hesbón y Sibma, y qué hicieron? (2 puntos).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qui a fait quelque chose aux meilleures plantes de Hesbon et de Sibma et qu'ont-ils fait ? (2 points)</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בַּעֲלֵ֤י גוֹיִם֙ הָלְמ֣וּ</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maîtres des nations ont brisé</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Señores de naciones pisotearon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lords of the nations have broken down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what is excited to meet "Babylon" once the Lord has broken the staff of the wicked?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¿qué reacción tiene el Seol al encontrarse con Babilonia después de que Jehová quebrantó el bastón de los impíos?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qu'est-ce qui est excité de rencontrer « Babylone » une fois que L'Éternel a brisé le bâton des méchants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שְׁא֗וֹל מִתַּ֛חַת רָגְזָ֥ה לְךָ֖</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séjour des morts s'émeut jusque dans ses profondeurs,</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seol abajo se espantó de ti;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"Hell from beneath is excited about you,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15:8, what specific places are mentioned as examples of the cry going all around the borders of Moab?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15:8, ¿qué lugares específicos se mencionan como ejemplos del cómo el llanto rodeó los límites de Moab?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15:8, quels endroits précis sont mentionnés comme exemples du cri qui résonne tout autour des frontières de Moab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עַד־אֶגְלַ֙יִם֙ יִלְלָתָ֔הּ וּבְאֵ֥ר אֵילִ֖ים יִלְלָתָֽהּ׃</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lamentations retentissent jusqu'à Églaïm, Ses lamentations retentissent jusqu'à Beer Élim.</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Eglaim llegó su alarido y hasta Beer-elim su clamor.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Its wailing to Eglaim And its wailing to Beer Elim.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what do all the kings of the nations do, everyone in his own house?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¿qué hacen todos los reyes de la tierra, cada uno en su última morada?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que font tous les rois des nations, chacun dans sa maison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שָׁכְב֥וּ בְכָב֖וֹד</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Reposent avec honneur,</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yacen con honra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sleep in glory,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עַל־קֵיצֵ֛ךְ</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venu fondre un cri de guerre.</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caerá el grito de guerra.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battle cries have fallen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16:13, the Lord spoke these words concerning Moab since when? (Use the exact words from this verse.)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16:13, ¿desde cuándo habló el Señor estas palabras acerca de Moab? (Use las palabras exactas de este versículo).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16:13, depuis quand L'Éternel a-t-il prononcé ces paroles concernant Moab ? (Utilisez les mots exacts de ce verset.)</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מֵאָֽז׃</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dès longtemps</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aquel tiempo;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since that time.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where will One sit on the throne in truth?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¿dónde se sentará firmemente?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où s’assiéra-t-on sur le trône en vérité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בְּאֹ֣הֶל דָּוִ֑ד</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 maison de David,</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tabernáculo de David,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tabernacle of David,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for what shall Moab mourn?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¿por qué gemirá Moab?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de quoi Moab pleurera-t-il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לַאֲשִׁישֵׁ֧י קִיר־חֲרֶ֛שֶׂת</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ruines de Kir Haréseth,</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las tortas de uvas de Kir-hareset.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foundations of Kir Hareseth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where will the daughters of Moab be like a wondering bird thrown out of the nest?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¿dónde estarán las hijas de Moab como un ave espantada que huye de su nido?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16:2, où seront les filles de Moab comme un oiseau errant jeté hors de son nid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מַעְבָּרֹ֖ת לְאַרְנֽוֹן׃</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passage de l'Arnon. -</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los vados del Arnón.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fords of the Arnon.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who says that name and remnant and offspring and posterity will be cut off? Be specific.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¿quién dice que el nombre y el sobreviviente, hijo y nieto serán destruidos? Sea específico.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14:22, qui dit que le nom, le reste, la descendance et la postérité seront retranchés ? Soyez précis.</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14:16, what other three things will be done by those who say something like: is this the man who shook kingdoms?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14:16, ¿qué otras tres cosas harán quienes digan algo como: "¿Es este aquel varón que trastornaba los reinos?"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14:16, quelles sont les trois autres choses que feront ceux qui disent quelque chose comme : est-ce là l’homme qui a ébranlé les royaumes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נְאֻם־יְהוָֽה׃</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how are the descendants of the viper described?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¿cómo se describen los descendientes de la víbora?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14:29, comment sont décrits les descendants de un basilic?</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וּפִרְי֖וֹ שָׂרָ֥ף מְעוֹפֵֽף׃</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fruit sera un dragon volant.</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fruto será una serpiente voladora.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its offspring will be a fiery flying serpent.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14:27, a statement is made along with a related question about the Lord's hand. What is this statement and question?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14:27, se hace una afirmación y una pregunta relacionada sobre la mano de Jehová. ¿En qué consisten esta afirmación y esta pregunta?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14:27, une déclaration est faite, accompagnée d'une question connexe, au sujet de la main du Seigneur. Quelles sont cette déclaration et cette question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וְיָד֥וֹ הַנְּטוּיָ֖ה וּֽמִ֥י יְשִׁיבֶֽנָּה׃פ</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 main est étendue: qui la détournera?</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mano extendida, ¿quién la hará retroceder?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hand is stretched out, And who will turn it back?"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with the weeping of Sibmah and what place will the Lord drench Heshbon and Elealeh?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¿con el llanto de qué lugar empapará Jehová por la viña de Sibma?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de quel lieu L'Éternel arrosera-t-il Hesbon et Elealeh avec les pleurs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אֶבְכֶּ֞ה בִּבְכִ֤י יַעְזֵר֙</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sur Jaezer;</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 cual lamentaré con el lloro de Jazer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the weeping of Jazer;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14:28, what came in the year that King Ahaz died?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14:28, ¿qué sucedió el año en que murió el rey Acaz?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14:28, que s’est-il passé l’année de la mort du roi Achaz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הָיָ֖ה הַמַּשָּׂ֥א הַזֶּֽה׃</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L'année de la mort</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vino esta profecía: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burden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who will the Lord settle in their own land?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¿a quién establecerá Jehová en su propia tierra?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qui L'Éternel établira-t-il dans leur propre pays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רֹאֶ֙יךָ֙ אֵלֶ֣יךָ יַשְׁגִּ֔יחוּ אֵלֶ֖יךָ יִתְבּוֹנָ֑נוּ</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te voient fixent sur toi leurs regards, Ils te considèrent attentivement:</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inclinarán hacia ti los que te vean; te contemplarán, diciendo: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see you will gaze at you, And consider you, saying: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יְרַחֵ֨ם יְהוָ֜ה אֶֽת־יַעֲקֹ֗ב וּבָחַ֥ר עוֹד֙ בְּיִשְׂרָאֵ֔ל</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aura pitié de Jacob, Il choisira encore Israël,</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tendrá piedad de Jacob, de nuevo escogerá a Israel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will have mercy on Jacob, and will still choose Israel,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why has Moab gone up to Dibon?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¿por qué subió Moab a Dibón?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pourquoi Moab est-il monté à Dibon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הַבָּמ֖וֹת לְבֶ֑כִי</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hauts lieux, pour pleurer;</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lugares altos, a llorar;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high places to weep.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16:4, in relation to the spoiler what is Moab told to do with the outcasts?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16:4, en relación con el devastador, ¿qué se le dice a Moab que haga con los desterrados?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16:4, en ce qui concerne le spoiler, que doit faire Moab avec les parias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הֱוִי־סֵ֥תֶר לָ֖מוֹ מִפְּנֵ֣י שׁוֹדֵ֑ד</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Sois pour eux un refuge contre le dévastateur!</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sé para ellos un escondedero de la presencia del devastador;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a shelter to them from the face of the spoiler.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15:6, what 3 things happen because the waters of Nimrim are desolate?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15:6, ¿qué tres cosas suceden porque las aguas de Nimrim serán consumidas?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15:6, quelles sont les trois choses qui se produisent parce que les eaux de Nimrim sont désolées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כִּֽי־יָבֵ֤שׁ חָצִיר֙ כָּ֣לָה דֶ֔שֶׁא יֶ֖רֶק לֹ֥א הָיָֽה׃</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L'herbe est desséchée, le gazon est détruit, La verdure a disparu.</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secará la hierba, se marchitarán los retoños y todo verdor perecerá.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green grass has withered away; The grass fails, there is nothing green.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where to all the kings of the nations sleep in glory?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¿dónde yacen con honra todos los reyes de la tierra?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où dorment tous les rois des nations dans la gloire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בְּבֵיתֽוֹ׃</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dans son tombeau.</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en su última morada.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in his own house;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14:24, what did the Lord do when he said that he would surely do what he has purposed?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14:24, ¿qué hizo Jehová cuando dijo: "Ciertamente se hará de la manera que lo he pensado"?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14:24, qu’a fait L'Éternel lorsqu’il a dit qu’il ferait certainement ce qu’il avait prévu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14:15, the one who said he would be like the Most High is brought to where? Provide both descriptions. (2 points)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14:15, ¿adónde fue llevado aquel que dijo que sería semejante al Altísimo? Proporcione ambas descripciones. (2 puntos)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14:15, où est amené celui qui a dit qu'il serait semblable au Très Haut? Donnez les deux descriptions. (2 points)</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נִשְׁבַּ֛ע יְהוָ֥ה צְבָא֖וֹת לֵאמֹ֑ר</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l'a juré, en disant:</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juró diciendo: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has sworn, saying,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16:11, God's inner being will resound like a harp for what place?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16:11, el corazón de Jehová vibrará como un arpa ¿por qué lugar?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16:11, l’être intérieur de Dieu résonnera comme une harpe pour quel lieu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לְקִ֥יר חָֽרֶשׂ׃</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Kir Harès.</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Kir-hareset.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Kir Heres.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will happen to the yoke of the Assyrian?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pasará con el yugo del asirio?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qu’adviendra-t-il du joug de l’Assyrien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וְסָ֤ר מֵֽעֲלֵיהֶם֙ עֻלּ֔וֹ</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joug leur sera ôté,</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yugo será apartado de ellos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his yoke shall be removed from them,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14:7, what 2 qualities describe the whole earth when the Lord has broken the staff of the wicked?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14:7, ¿cuáles son las dos cualidades que describen a toda la tierra cuando Jehová ha quebrado el bastón de los impíos?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14:7, quelles sont les deux qualités qui décrivent la terre entière lorsque L'Éternel a brisé le bâton des méchants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נָ֥חָה שָׁקְטָ֖ה</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jouit du repos et de la paix;</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está en reposo y en paz.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at rest and quiet;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the choice plants that have been broken down reached as far as what named place?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¿hasta qué lugar habían llegado los generosos sarmientos que fueron pisoteados?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les plantes choisies qui ont été abattues ont atteint quel endroit nommé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עַד־יַעְזֵ֥ר נָגָ֖עוּ</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s'étendaient jusqu'à Jaezer,</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habían llegado hasta Jazer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have reached to Jazer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where will there be no treaders?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¿dónde no se pisará?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où n’y aura-t-il pas de fouleurs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אַ֧ךְ אֶל־שְׁא֛וֹל תּוּרָ֖ד אֶל־יַרְכְּתֵי־בֽוֹר׃</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tu as été précipité dans le séjour des morts, Dans les profondeurs de la fosse.</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tú derribado eres hasta el seol, a lo profundo de la fosa.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you shall be brought down to Sheol, To the lowest depths of the Pit.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יַ֗יִן בַּיְקָבִ֛ים לֹֽא־יִדְרֹ֥ךְ הַדֹּרֵ֖ךְ</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vendangeur ne foule plus le vin dans les cuves;</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pisará vino en los lagares el pisador;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 treaders will tread out wine in the presses;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the Lord will bewail the vine of what place?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¿Jehová lamentará por la viña de qué lugar?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L'Éternel pleurera la vigne de quel lieu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גֶּ֣פֶן שִׂבְמָ֔ה</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je pleure sur la vigne de Sibma,</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viña de Sibma;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 will bewail the vine of Sibmah,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14:11, what two creatures do the kings in "hell" say are affecting "Babylon"? what are they doing?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14:11, ¿Qué criatura aparece dos veces como señal de juicio contra Babilonia en el Seol? ¿Qué dos cosas hace?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14:11, quelles sont les deux créatures qui, selon les rois du séjour des morts, affectent « Babylone » ? Que font-ils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תַּחְתֶּ֙יךָ֙ יֻצַּ֣ע רִמָּ֔ה וּמְכַסֶּ֖יךָ תּוֹלֵעָֽה׃</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Sous toi est une couche de vers, Et les vers sont ta couverture.</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gusanos serán tu cama y gusanos te cubrirán.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maggot is spread under you, And worms cover you.’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2025-11-12T13:59:09Z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