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in what two places will all the Moabites wail and weep bitterly?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¿en qué dos lugares los moabitas aullarán todos, deshechos en llanto?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dans quels deux endroits tous les Moabites se lamenteront-ils et pleureront-ils amèrement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גַּגּוֹתֶ֧יהָ וּבִרְחֹבֹתֶ֛יהָ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toits et dans les places,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terrados y en sus plazas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tops of their houses And in their streets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how many of the kings of the nations sleep in glory?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¿cuántos reyes de la tierra yacen con honra?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combien de rois des nations dorment dans la gloire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tous,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of them,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has spoken this word since that time concerning whom?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¿sobre quiénes ha hablado Jehová esta palabra desde entonces?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L'Éternel a prononcé cette parole depuis ce temps-là à l’égard de qui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אֶל־מוֹאָ֖ב</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Moab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Moab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2 things have been taken from the plentiful field?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¿cuáles son las dos cosas que se han quitado del campo fértil?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quelles sont les deux choses qui ont été enlevées du champ abondant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וְנֶאֱסַ֨ף שִׂמְחָ֤ה וָגִיל֙ מִן־הַכַּרְמֶ֔ל</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et l'allégresse ont disparu des campagnes;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Quitado es el gozo y la alegría del campo fértil;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Gladness is taken away, And joy from the plentiful field;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do on the farthest sides of the north?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dos cosas dijo el hijo de la mañana que haría en los extremos del norte?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ferait aux extrémités du nord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וְאֵשֵׁ֥ב בְּהַר־מוֹעֵ֖ד</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m'assiérai sur la montagne de l'assemblée,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mi trono y en el monte del testimonio me sentaré,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sit on the mount of the congregation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Moab is told to make its shadow like what?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¿como qué se le dice a Moab que extienda su sombra?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il est demandé à Moab de faire son ombre comme quoi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שִׁ֧יתִי כַלַּ֛יִל צִלֵּ֖ךְ בְּת֣וֹךְ צָהֳרָ֑יִם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Couvre-nous en plein midi de ton ombre comme de la nuit,</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 tu sombra como noche en medio del día;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your shadow like the night in the middle of the day;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where has Moab gone to weep?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¿a dónde fue Moab a llorar?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où Moab est-il allé pleurer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הַבַּ֧יִת וְדִיבֹ֛ן</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monte au temple et à Dibon,</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Subió a Bayit y a Dibón,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gone up to the temple and Dibon,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singing?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cantarán?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chant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וּבַכְּרָמִ֥ים לֹֽא־יְרֻנָּ֖ן</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vignes, plus de chants,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viñas no cantarán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vineyards there will be no singing,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cities?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hizo Lucero con las ciudades?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dans les villes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וְעָרָ֣יו הָרָ֑ס</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ravageait les villes,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asoló sus ciudades,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destroyed its cities,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from where will a viper come?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¿de dónde saldrá una víbora?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14:29, d’où viendrait un basilic?</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כִּֽי־מִשֹּׁ֤רֶשׁ נָחָשׁ֙ יֵ֣צֵא צֶ֔פַע</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la racine du serpent sortira un basilic,</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la raíz de la culebra saldrá una víbora,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the serpent’s roots will come forth a viper,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happen because smoke will come from the north?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ya pasará porque como un humo viene del norte?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se passera-t-il lorsque de la fumée viendra du nord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נָמ֖וֹג פְּלֶ֣שֶׁת כֻּלֵּ֑ךְ</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 pays tout entier des Philistins!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¡Disuelta estás por entero, Filistea!,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 of Philistia are dissolved;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world?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le hizo Lucero al mundo?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au monde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תֵּבֵ֛ל כַּמִּדְבָּ֖ר</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réduisait le monde en désert,</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puso el mundo como un desierto,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world as a wilderness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two statements describe what will be carried away?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¿cuáles son las dos afirmaciones que describen lo que será llevado?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quelles sont les deux déclarations qui décrivent ce qui sera emporté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יִתְרָ֣ה עָשָׂ֑ה וּפְקֻדָּתָ֔ם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ils ramassent ce qui leur reste,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las riquezas que hayan adquirido y las que hayan reservado,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abundance they have gained, And what they have laid up,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Moab is on the high place, where will Moab come to pray?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cuando Moab suba a los lugares altos ¿a dónde vendrá a orar?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lorsque Moab sera sur le haut lieu, où Moab viendra-t-il prier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אֶל־מִקְדָּשׁ֛וֹ לְהִתְפַּלֵּ֖ל</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entre dans son sanctuaire pour prier,</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venga a su santuario a orar,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come to his sanctuary to pray;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where will there be blood?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¿dónde habrá sangre?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où y aura-t-il du sang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מֵ֤י דִימוֹן֙ מָ֣לְאוּ דָ֔ם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Dimon sont pleines de sang,</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Dimón se llenarán de sangre,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Dimon will be full of blood;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what is broken that used to harm Philistia?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¿qué se ha quebrado que solía herir a Filistea?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qu’est-ce qui est brisé et qui nuit à la Philistie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not open?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no abrió Lucero?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qu’est-ce que Astre brillant n’a pas ouvert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אֲסִירָ֖יו לֹא־פָ֥תַח בָּֽיְתָה׃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relâchait point ses prisonniers?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 sus presos nunca les abrió la cárcel?”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did not open the house of his prisoners?’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stirs up which specific dead people to meet "Babylon"?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¿a qué muertos específicos incita el seol para que recibir a “Babilonia”?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incite quelles personnes décédées spécifiques à rencontrer « Babylone »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כָּל־עַתּ֣וּדֵי אָ֔רֶץ</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grandes de la tierra,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chief ones of the earth;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break?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quebraría?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briserait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לִשְׁבֹּ֤ר אַשּׁוּר֙ בְּאַרְצִ֔י</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briserai l'Assyrien dans mon pays,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quebrantaré al asirio en mi tierra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break the Assyrian in My land,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does "hell" do for "Babylon" to meet him at his coming in addition to making the kings stand-up from their thrones?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para que “Babilonia” lo reciba en su venida, además de hacer que los reyes se levanten de sus sillas?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 l’enfer » pour que « Babylone » l’accueille à sa venue en plus de faire lever les rois de leurs trônes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עוֹרֵ֨ר לְךָ֤ רְפָאִים֙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réveille devant toi les ombres,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despertó a los muertos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stirs up the dead for you,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in relation to the sea, what did the choice plants that have been broken down do?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en relación al mar, ¿qué hicieron los generosos sarmientos antes de ser pisoteados?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en relation avec la mer, qu’ont fait les plantes choisies qui ont été brisées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יָֽם׃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allaient au delà de la mer.</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más allá del mar.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gone over the sea.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נִשְׁבַּ֖ר שֵׁ֣בֶט מַכֵּ֑ךְ</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verge qui te frappait est brisée!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haberse quebrado la vara del que te hería;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rod that struck you is broken;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not betray?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no entregues?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est-il censé ne pas trahir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 אַל־תְּגַלִּֽי׃</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trahis pas le fugitif!</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entregues a los que andan errantes.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betray him who escapes.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did God make to cease?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¿qué hizo cesar Jehová?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qu’est-ce que Dieu a fait cesser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הֵידָ֥ד הִשְׁבַּֽתִּי׃</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fait cesser les cris de joie.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hecho cesar el grito del lagarero.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made their shouting cease.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summary statement did the Lord of hosts use when saying he would cut off the name, remnant, offspring, and posterity from Babylon?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¿qué declaración resumida utilizó Jehová de los ejércitos cuando dijo que cortaría el nombre y el sobreviviente, hijo y nieto de Babilonia?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 déclaration récapitulative L'Éternel des armées a-t-il utilisée lorsqu’il a déclaré qu’il retrancherait le nom, le reste, la descendance et la postérité de Babylone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וְקַמְתִּ֣י עֲלֵיהֶ֔ם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 lèverai contre eux,</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me levantaré contra ellos»,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will rise up against them,"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applicable is this purpose of the Lord?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¿cuán ampliamente aplicable es este propósito de Jehová?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dans quelle mesure ce dessein du Seigneur est-il applicable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זֹ֛את הָעֵצָ֥ה הַיְּעוּצָ֖ה עַל־כָּל־הָאָ֑רֶץ</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résolution prise contre toute la terre,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plan acordado contra toda la tierra,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purpose that is purposed against the whole earth,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the the burden of the Assyrian?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la carga del asirio?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fardeau de l’Assyrien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who will do what for Moab?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¿quién hará qué por Moab?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qui fera quoi pour Moab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וְסֻ֨בֳּל֔וֹ מֵעַ֥ל שִׁכְמ֖וֹ יָסֽוּר׃</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fardeau sera ôté de leurs épaules.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carga será quitada de su hombro.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removed from their shoulders.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over what have the battle cries of Hesbon and Ellealeh fallen?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¿Sobre qué caerá el grito de guerra de Hesbón y de Eleale?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Sur quoi sont tombés les cris de guerre d'Hesbon et d'Elealeh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וְעַל־קְצִירֵ֖ךְ הֵידָ֥ד נָפָֽל׃</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sur votre récolte et sur votre moisson</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sobre tus cosechas y sobre tu vendimia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your summer fruits and your harvest.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vine of Sibmah?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las vides de Sibma?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 la vigne de Sibma?</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שַׁדְמוֹת֩ חֶשְׁבּ֨וֹן אֻמְלָ֜ל</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campagnes de Hesbon languissent;</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campos de Hesbón fueron talados,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fields of Heshbon languish,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even though Moab will pray, what will be the result?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aunque Moab orará, ¿cuál será el resultado?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même si Moab prie, quel sera le résultat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יוּכָֽל׃</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peut rien obtenir.</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nada le valdrá.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will not prevail.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in what day will Israel rule over the people who used to oppress them?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¿en qué día gobernará Israel sobre el pueblo que solía oprimiéndolo?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en quel jour Israël régnera-t-il sur le peuple qui l’opprimait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הָנִ֤יחַ יְהוָה֙ לְךָ֔</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l'Éternel t'aura donné du repos,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en que Jehová te dé reposo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the day the Lord gives you rest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will happen to the glory of Moab in three years?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pasará con la gloria de Moab dentro de tres años?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qu’arrivera-t-il à la gloire de Moab dans trois ans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 לְמוֹאָ֣ב יִזְעָ֔ק</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gémit sur Moab,</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corazón dará gritos por Moab;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will cry out for Moab;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וְנִקְלָה֙ כְּב֣וֹד מוֹאָ֔ב בְּכֹ֖ל הֶהָמ֣וֹן הָרָ֑ב</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Moab sera l'objet du mépris, Avec toute cette grande multitude;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abatida la gloria de Moab, con toda su gran multitud.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Moab will be despised with all that great multitude,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take them captive whose captives they were?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que Israel tomará cautivos a aquellos de quienes eran cautivos?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emmènera en captivité ceux dont ils étaient captifs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וְרָד֖וּ בְּנֹגְשֵׂיהֶֽם׃ס</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domineront sur leurs oppresseurs.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señorearán sobre los que los oprimieron.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rule over their oppressors.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the Moabites to in their streets?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los moabitas en sus calles?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les Moabites dans leurs rues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חָ֣גְרוּ שָׂ֑ק</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couverts de sacs;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vestirán de ropas ásperas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clothe themselves with sackcloth;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expression describes God's feeling for Moab?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expresión describe el sentimiento de Jehová por Moab?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expression décrit les sentiments de Dieu pour Moab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כַּכִּנּ֖וֹר יֶֽהֱמ֑וּ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mes entrailles frémissent</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entrañas vibrarán como un arpa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heart shall resound like a harp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raise up a cry of destruction?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¿dónde darán gritos de quebranto los fugitivos de Moab?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les fugitifs de Moab pousseront-ils un cri de destruction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דֶּ֣רֶךְ חוֹרֹנַ֔יִם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chemin de Choronaïm;</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el camino de Horonaim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the way of Horonaim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What two things has the Lord broken?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¿Cuáles dos cosas ha quebrantado Jehová?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quelles sont les deux choses que L'Éternel a brisées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this prophecy is against what group of people?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¿contra qué grupo de personas es esta profecía?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cette prophétie s’adresse à quel groupe de personnes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מַטֵּ֣ה רְשָׁעִ֑ים שֵׁ֖בֶט מֹשְׁלִֽים׃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bâton des méchants, La verge des dominateurs.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bastón de los impíos, el cetro de los señores: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staff of the wicked, The scepter of the rulers;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question is asked about the messengers?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pregunta se hace acerca de los mensajeros?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 question est posée à propos des messagers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וּמַֽה־יַּעֲנֶ֖ה מַלְאֲכֵי־ג֑וֹי</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répondra-t-on aux envoyés du peuple?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se responderá a los mensajeros de las naciones?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they answer the messengers of the nation?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who sleep in glory?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¿quiénes yacen con honra?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qui dort dans la gloire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כָּל־מַלְכֵ֥י גוֹיִ֖ם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reyes de la tierra,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character trait summarizes Moab's haughtiness, pride, and wrath?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rasgo de carácter resume la arrogancia y el altivez de Moab?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 trait de caractère résume l’arrogance, l’orgueil et la colère de Moab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 מְאֹ֑ד</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fierté</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muy grandes son su soberbia,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very proud—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who will say to whom something like have you become like us?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¿quién le dirá a quién: "llegaste a ser como nosotros?"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14:10, qui dira à qui quelque chose de semblable est-il devenu semblable à nous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 יַֽעֲנ֔וּ וְיֹאמְר֖וּ אֵלֶ֑יךָ</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prennent la parole pour te dire: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darán voces y te dirán: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shall speak and say to you: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4 things did the Lord say he would do when he rises up against Babylon?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¿cuáles fueron las cuatro cosas que dijo Jehová que haría cuando se levantara contra "Babilonia"?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quelles sont les quatre choses que L'Éternel a dit qu’il ferait lorsqu’il se lèverait contre Babylone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מוֹאָ֑ב</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Moab.</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Moab.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Moab.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וְהִכְרַתִּ֨י לְבָבֶ֜ל שֵׁ֥ם וּשְׁאָ֛ר וְנִ֥ין וָנֶ֖כֶד</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J'anéantirai le nom et la trace de Babylone, Ses descendants et sa postérité,</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raeré de Babilonia el nombre y el sobreviviente, hijo y nieto»,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cut off from Babylon the name and remnant, And offspring and posterity,"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the Lord of hosts says he will make "Babylon" a possession for what two things?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Jehová dice que hará de “Babilonia” una posesión ¿para qué dos cosas?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L'Éternel des armées dit qu’il fera de « Babylone » une possession pour quelles deux choses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וְשַׂמְתִּ֛יהָ לְמוֹרַ֥שׁ קִפֹּ֖ד וְאַגְמֵי־מָ֑יִם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ferai le gîte du hérisson et un marécage,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convertiré en posesión de erizos y en tierra cenagosa.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make it a possession for the porcupine, And marshes of muddy water;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as I have purposed so it shall stand?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"se confirmará como lo he determinado"?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comme je l’ai résolu, ainsi cela s’accomplira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כַּאֲשֶׁ֤ר דִּמִּ֙יתִי֙ כֵּ֣ן הָיָ֔תָה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ce que j'ai décidé arrivera,</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 hará de la manera que lo he pensado;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as I have thought, so it shall come to pass,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2025-11-12T13:59:15Z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