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In contrast to all the kings of the nations, what happens to Lucifer like an abominable branch?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a diferencia de todos los reyes de la tierra, ¿qué le sucede a Lucero, como un vástago abominable?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Contrairement à tous les rois des nations, qu'arrive-t-il à Astre brillant comme une branche abominable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הָשְׁלַ֤כְתָּ מִֽקִּבְרְךָ֙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toi, tu as été jeté loin de ton sépulcre,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tú echado eres de tu sepulcro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are cast out of your grave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doing what in anger?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se describe que hizo Babilonia con ira?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décrit Babylone comme faisant avec colère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רֹדֶ֤ה בָאַף֙ גּוֹיִ֔ם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colère subjuguait les nations,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se enseñoreaba de las naciones con ira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ruled the nations in anger,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