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where should the lamb be sent?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 dónde debe enviarse el cordero?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où l’agneau doit-il être envoyé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שִׁלְחוּ־כַ֥ר מֹשֵֽׁל־אֶ֖רֶץ</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 les agneaux au souverain du pays,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Enviad cordero al señor de la tierra,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Send the lamb to the ruler of the land,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will the Lord do with his tears?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hará Jehová con sus lágrimas?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 fera L'Éternel de ses larmes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אֲרַיָּ֙וֶךְ֙ דִּמְעָתִ֔י</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arrose de mes larmes,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regaré con mis lágrimas,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drench you with my tears,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from where did Lucifer come?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¿desde dónde vino Lucero?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14:12, d’où vient l’Astre brillant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נָפַ֥לְתָּ מִשָּׁמַ֖יִם</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 voilà tombé du ciel,</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caíste del cielo,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fallen from heaven,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oppressor has ceased?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el opresor ha cesado?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Eh quoi! le tyran n'est plus!?</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שָׁבְתָ֖ה מַדְהֵבָֽה׃</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L'oppression a cessé!</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ha acabado la ciudad codiciosa de oro!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golden city ceased!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all the kings of the nations do what?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el seol hace que todos los reyes de las naciones hagan ¿qué?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faire quoi à tous les rois des nations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הֵקִים֙ מִכִּסְאוֹתָ֔ם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fait lever de leurs trônes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hizo levantar de sus sillas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has raised up from their thrones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what clause means about the same as: the golden city has ceased?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¿qué cláusula significa aproximadamente lo mismo que: "¡Cómo ha acabado la ciudad codiciosa de oro!"?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quelle clause signifie à peu près la même chose que : L'oppression a cessé!?</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אֵ֚יךְ שָׁבַ֣ת נֹגֵ֔שׂ</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tu diras: Eh quoi! le tyran n'est plus!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dirás: «¡Cómo acabó el opresor!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say: "How the oppressor has ceased,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two things will happen concerning Zion?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dos cosas sucederán con respecto a Sión?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quelles sont les deux choses qui arriveront à Sion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יִסַּ֣ד צִיּ֔וֹן וּבָ֥הּ יֶחֱס֖וּ עֲנִיֵּ֥י עַמּֽוֹ׃ס</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l'Éternel a fondé Sion, Et que les malheureux de son peuple y trouvent un refuge.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fundó a Sión y que a ella se acogerán los afligidos de su pueblo.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has founded Zion, And the poor of His people shall take refuge in it.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has happened to the foundations of Kir Hareseth?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¿en qué orientación gemirá Moab en gran manera por las tortas de uvas de Kir-hareset?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qu’est-il arrivé aux fondations de Kir Hareseth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אַךְ־נְכָאִֽים׃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Profondément abattus.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abatidos,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they are stricken.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happens to Ar of Moab?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¿qué le sucede a Ar de Moab además de ser puesta en silencio?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15:1, qu’arrive-t-il à Ar Moab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בְּלֵ֞יל שֻׁדַּ֨ד</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détruite!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de noche fue destruida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laid waste And destroyed,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when the Lord has broken the staff of the wicked, what is at rest?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cuando quebrantó Jehová el bastón de los impíos, ¿qué es lo que reposa?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lorsque L'Éternel a brisé le bâton des méchants, qu’est-ce qui est en repos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cause Philistia to be dissolved?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causará la disolución de Filistea?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qu’est-ce qui provoquera la dissolution de la Philistie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מִצָּפוֹן֙ עָשָׁ֣ן בָּ֔א</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du nord vient une fumée,</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como un humo viene del norte,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smoke will come from the north,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with what will the Lord of hosts sweep "Babylon"?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¿con qué barrerá Jehová a “Babilonia”?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avec quoi L'Éternel des armées balayera-t-il « Babylone »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וְטֵֽאטֵאתִ֙יהָ֙ בְּמַטְאֲטֵ֣א הַשְׁמֵ֔ד</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la balaierai avec le balai de la destruction,</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barreré con escobas de destrucción»,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sweep it with the broom of destruction,"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those who go down to the stones of the pit or like whom?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como aquellos que descienden al fondo de la fosa?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ceux qui descendent dans les pierres de la fosse ou comme qui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כְּפֶ֥גֶר מוּבָֽס׃</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cadavre foulé aux pieds.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cadáver pisoteado.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corpse trodden underfoot.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where did the son of the morning say he would ascend?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¿adónde dijo el hijo de la mañana que subiría?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où le fils de l’aurore a-t-il dit qu’il monterait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הַשָּׁמַ֣יִם אֶֽעֱלֶ֔ה</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au ciel,</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“Subiré al cielo.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into heaven,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possess?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poseer los “hijos” de “Babilonia”?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posséder les « enfants » de « Babylone »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בַּל־יָקֻ֙מוּ֙ וְיָ֣רְשׁוּ אָ֔רֶץ</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Qu'ils ne se relèvent pas pour conquérir la terre,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levanten ni posean la tierra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rise up and possess the land,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is cut down to the ground because he said he would sit higher than the stars of God. Where did he say this?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fue derribado a tierra porque dijo: "Subiré al cielo. En lo alto, junto a las estrellas de Dios,". ¿En qué lo dijo?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de l'aurore est abattu parce qu'il a dit qu'il s'assiérait plus haut que les étoiles de Dieu. Où a-t-il dit cela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15:3, where will the Moabites clothe themselves with sackcloth?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15:3, ¿dónde se vestirán de ropas ásperas los moabitas?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15:3, où les Moabites se vêtiront-ils de sacs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בְּחוּצֹתָ֖יו</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rues,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calles;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their streets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what body region is mentioned when describing God's feeling for Kir Heres?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¿qué región del cuerpo se menciona cuando se describe el sentimiento de Dios hacia Kir-hareset?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quelle région du corps est mentionnée pour décrire les sentiments de Dieu pour Kir Heres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וְקִרְבִּ֖י</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coeur</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corazón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my inner being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the kings in "hell" will ask "Babylon" two question about what it has become. What are these questions?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los reyes del seol le harán a Babilonia dos preguntas sobre en qué se ha convertido. ¿Cuáles son estas preguntas?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14:10, les rois de l'enfer poseront à Babylone deux questions sur ce qu'elle est devenue. Quelles sont ces questions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גַּם־אַתָּ֛ה חֻלֵּ֥יתָ כָמ֖וֹנוּ אֵלֵ֥ינוּ נִמְשָֽׁלְתָּ׃</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aussi, tu es sans force comme nous, Tu es devenu semblable à nous!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también te debilitaste como nosotros y llegaste a ser como nosotros?”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you also become as weak as we? Have you become like us?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in the vineyards there will be no singing nor what?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en las viñas no cantarán ni ¿qué?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16:10, dans les vignes, il n'y aura ni chant ni quoi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יְרֹעָ֑ע</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réjouissances!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regocijarán;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there be shouting;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 in what day will Israel rule over the people who used to oppress them?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 ¿en qué día gobernará Israel sobre el pueblo que solía oprimiéndolo?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 en quel jour Israël régnera-t-il sur le peuple qui l’opprimait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הָנִ֤יחַ יְהוָה֙ לְךָ֔</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l'Éternel t'aura donné du repos,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en que Jehová te dé reposo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come to pass in the day the Lord gives you rest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וְאַתָּ֞ה אָמַ֤רְתָּ בִֽלְבָבְךָ֙</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disais en ton coeur:</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decías en tu corazón: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said in your heart: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things do the kings in "hell" say is brought down to Sheol?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¿cuáles son las dos cosas que los reyes del seol dicen que son llevadas al seol?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choses que les rois du séjour des morts disent avoir été amenées au Shéol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הוּרַ֥ד שְׁא֛וֹל גְּאוֹנֶ֖ךָ הֶמְיַ֣ת נְבָלֶ֑יךָ</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magnificence est descendue dans le séjour des morts, Avec le son de tes luths;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Descendió al seol tu soberbia y el sonido de tus arpas;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pomp is brought down to Sheol, And the sound of your stringed instruments;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what 2 qualities describe the whole earth when the Lord has broken the staff of the wicked?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¿cuáles son las dos cualidades que describen a toda la tierra cuando Jehová ha quebrado el bastón de los impíos?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quelles sont les deux qualités qui décrivent la terre entière lorsque L'Éternel a brisé le bâton des méchants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שָׁקְטָ֖ה</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jouit du repos et de la paix;</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en reposo y en paz.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at rest and quiet;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14:22, who with what title will rise up against the "children" of "Babylon"?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14:22, ¿quién y con qué título se levantará contra los “hijos” de “Babilonia”?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14:22, qui, avec quel titre, se lèvera contre les « enfants » de « Babylone »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14:4, who will speak against whom by saying: How the oppressor has ceased, the golden city ceased? Be specific.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14:4, ¿quién hablará contra quién diciendo: «¡Cómo acabó el opresor! ¡Cómo ha acabado la ciudad codiciosa de oro!»? Sea específico.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14:4, qui parlera contre qui en disant : « Comment l’oppresseur a-t-il cessé, la cité d’or a-t-elle cessé ? » Soyez précis.</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וְנָשָׂ֜אתָ הַמָּשָׁ֥ל הַזֶּ֛ה עַל־מֶ֥לֶךְ בָּבֶ֖ל</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tu prononceras ce chant sur le roi de Babylone,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pronunciarás este proverbio contra el rey de Babilonia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you will take up this proverb against the king of Babylon,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did the branches of the choice plants that have since been broken down do over the sea?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hicieron los generosos sarmientos hasta más allá del mar antes de ser pisoteados?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qu’ont fait les branches des plantes choisies qui ont depuis été brisées au-dessus de la mer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will Moab come to his sanctuary to pray?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¿cuándo vendrá Moab a su santuario a orar?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quand Moab viendra-t-il dans son sanctuaire pour prier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שְׁלֻ֣חוֹתֶ֔יהָ נִטְּשׁ֖וּ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rameaux se prolongeaient,</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extendieron sus plantas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branches are stretched out,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God's inner being will resound like a harp for what place?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el corazón de Jehová vibrará como un arpa ¿por qué lugar?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l’être intérieur de Dieu résonnera comme une harpe pour quel lieu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לְקִ֥יר חָֽרֶשׂ׃</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Kir Harès.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Kir-hareset.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Kir Heres.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even though Moab will pray, what will be the result?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aunque Moab orará, ¿cuál será el resultado?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même si Moab prie, quel sera le résultat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יוּכָֽל׃</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peut rien obtenir.</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nada le valdrá.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will not prevail.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struck the people in wrath with what severity?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que Babilonia herió a los pueblos con furor; ¿con qué más lo hizo?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Babylone est décrite comme ayant frappé le peuple avec colère avec quelle sévérité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מַכַּ֖ת בִּלְתִּ֣י סָרָ֑ה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des coups sans relâche,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llaga permanente,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 continual stroke,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what 2 things have been taken from the plentiful field?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¿cuáles son las dos cosas que se han quitado del campo fértil?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quelles sont les deux choses qui ont été enlevées du champ abondant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וְנֶאֱסַ֨ף שִׂמְחָ֤ה וָגִיל֙ מִן־הַכַּרְמֶ֔ל</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joie et l'allégresse ont disparu des campagnes;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Quitado es el gozo y la alegría del campo fértil;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Gladness is taken away, And joy from the plentiful field;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the throne will be established in what?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¿en qué se dispondrá el trono?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le trône sera établi dans quoi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כִֽי־נִרְאָ֛ה כִּֽי־נִלְאָ֥ה מוֹאָ֖ב עַל־הַבָּמָ֑ה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voit Moab, qui se fatigue sur les hauts lieux;</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cuando aparezca Moab cansado sobre los lugares altos,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When it is seen that Moab is weary on the high place,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וְהוּכַ֤ן בַּחֶ֙סֶד֙</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clémence;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misericordia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mercy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who will join Israel?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¿quién se unirá a Israel?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qui rejoindra Israël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וְנִלְוָ֤ה הַגֵּר֙ עֲלֵיהֶ֔ם</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étrangers se joindront à eux,</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ellos se unirán extranjeros,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strangers will be joined with them,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words describe if Moab's prideful statements are true?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palabras se usan para afirmar si la soberbia de Moab es verdadera?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quels mots décrivent si les déclarations orgueilleuses de Moab perdurent?</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לֹא־כֵ֥ן בַּדָּֽיו׃ס</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vains discours.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sus mentiras no serán firmes.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lies shall not be so.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14:27, a statement is made along with a related question about the Lord's hand. What is this statement and question?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14:27, se hace una afirmación y una pregunta relacionada sobre la mano de Jehová. ¿En qué consisten esta afirmación y esta pregunta?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14:27, une déclaration est faite, accompagnée d'une question connexe, au sujet de la main du Seigneur. Quelles sont cette déclaration et cette question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וְיָד֥וֹ הַנְּטוּיָ֖ה וּֽמִ֥י יְשִׁיבֶֽנָּה׃פ</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main est étendue: qui la détournera?</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mano extendida, ¿quién la hará retroceder?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hand is stretched out, And who will turn it back?"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will be desolate?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cosas serán consumidas?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qu’est-ce qui sera désolé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כִּֽי־מֵ֥י נִמְרִ֖ים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eaux de Nimrim</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Nimrim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waters of Nimrim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what came in the year that King Ahaz died?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¿qué sucedió el año en que murió el rey Acaz?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que s’est-il passé l’année de la mort du roi Achaz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fields of Heshbon?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los campos de Hesbón?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des campagnes de Hesbon?</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הַמַּשָּׂ֥א הַזֶּֽה׃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esta profecía: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burden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spoke these words concerning Moab since when? (Use the exact words from this verse.)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¿desde cuándo habló el Señor estas palabras acerca de Moab? (Use las palabras exactas de este versículo).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depuis quand L'Éternel a-t-il prononcé ces paroles concernant Moab ? (Utilisez les mots exacts de ce verset.)</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dès longtemps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aquel tiempo;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since that time.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14:14, what did the son of the morning also called Lucifer or Babylon say he would be like?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14:14, ¿cómo dijo que sería el hijo de la mañana, también llamado Lucero, o Babilonia?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14:14, à quoi ressemblerait le fils de l’aurore, également appelé Astre brillant ou Babylone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אֶדַּמֶּ֖ה לְעֶלְיֽוֹן׃</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semblable au Très Haut.</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seré semejante al Altísimo.”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be like the Most High.’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"hell" does hell do when "Babylon" comes in addition to stirring up the dead for him and getting the kings to stand-up from their thrones?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cuando viene “Babilonia”, además de despertar a los muertos y hacer que los reyes se levanten de sus sillas?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l'enfer lorsque « Babylone » arrive, en plus de remuer les morts pour lui et de faire lever les rois de leurs trônes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בּוֹאֶ֑ךָ</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t'accueillir à ton arrivée;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 tu venida salieran a recibirte;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meet you at your coming;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does "hell" do for "Babylon" to meet him at his coming in addition to making the kings stand-up from their thrones?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para que “Babilonia” lo reciba en su venida, además de hacer que los reyes se levanten de sus sillas?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 l’enfer » pour que « Babylone » l’accueille à sa venue en plus de faire lever les rois de leurs trônes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עוֹרֵ֨ר לְךָ֤ רְפָאִים֙</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réveille devant toi les ombres,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despertó a los muertos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stirs up the dead for you,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14:6, Babylon is described as having done what with a continual stroke?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14:6, se describe a Babilonia como la que hizo ¿qué con llaga permanente?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14:6, que Babylone a-t-elle fait en infligeant des coups sans relâche?</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vigne de Sibma,</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vides de Sibma.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vine of Sibmah;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מַכֶּ֤ה עַמִּים֙ בְּעֶבְרָ֔ה</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Celui qui dans sa fureur frappait les peuples,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que hería a los pueblos con furor,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who struck the people in wrath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will the soldiers of Moab feel about life when they hear of the cry of Heshbon and Elealeh?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¿cómo se sentirán los soldados de Moab acerca de la vida cuando escuchen el clamor de Hesbón y Eleale?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que ressentiront les soldats de Moab face à la vie lorsqu’ils entendront le cri de Hesbon et d’Elealeh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נַפְשׁ֖וֹ יָ֥רְעָה לּֽוֹ׃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l'effroi dans l'âme.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lamentará el alma de cada uno dentro de él.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life will be burdensome to him.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14:11, what two creatures do the kings in "hell" say are affecting "Babylon"? what are they doing?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14:11, ¿Qué criatura aparece dos veces como señal de juicio contra Babilonia en el Seol? ¿Qué dos cosas hace?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14:11, quelles sont les deux créatures qui, selon les rois du séjour des morts, affectent « Babylone » ? Que font-ils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תַּחְתֶּ֙יךָ֙ יֻצַּ֣ע רִמָּ֔ה וּמְכַסֶּ֖יךָ תּוֹלֵעָֽה׃</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toi est une couche de vers, Et les vers sont ta couverture.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gusanos serán tu cama y gusanos te cubrirán.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maggot is spread under you, And worms cover you.’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2025-11-12T13:59:27Z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