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75BE8-04DB-4E67-A030-869F68695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00BC6-062C-429A-A0C3-8D12C8502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B54AD-C357-4B43-93A6-842F846C0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79A0E-9771-4AF2-A65D-8F77CA277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40B17-B50C-48FA-8734-75C487ED2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6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B757C-3028-4D0C-9195-CE190ADD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74F36-DD66-4709-B31F-77FAC33E9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B932E-F170-445D-A7EE-E14C4F7D4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3503C-FF1A-4049-9E78-74EF3E0C8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8A9E3-D101-42B8-982E-8E873345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3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4F6D09-7C99-45C6-BA6F-0C7C4D2EB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80C876-2CB1-4E31-9EAC-5D6BCB693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76253-10F1-4F60-B38E-0B8319E9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D16FB-129C-4267-876D-BD3546956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8CDF7-6B46-4245-9A41-5447C2DC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84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54E27-85A8-45B4-850A-ACD01492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6845E-3F3C-4E12-B3E9-8E0E1DEFC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AB980-5572-4D0C-BA05-327818F1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AB2C0-DCBB-48E8-9BE2-294EE9C4B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E91C7-25D9-455E-BB86-28716D4E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B059D-CAAA-4840-800C-6F98B81B6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3024E0-702C-44CC-BDB7-7E07A4942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369DC-8D2C-4C7D-A44C-6071C1D42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B0CC-DD7F-4BA4-8724-F4ED1B7C3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D9A7A-FB80-4F9A-800A-E2A5D1107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6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FED02-5985-4A55-91A5-2F2460F7D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D1856-05D8-4BB6-B97E-4477FE2B4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6258D-7968-44D4-8CC4-5540003FD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7D7DB-B342-4FBD-8FF1-94BD20FB8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C7530-8EB7-4477-A819-96481761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994E2-B05B-46EB-B0DB-A9121003A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89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355AD-4C41-48DF-BE24-5F4E2FB4E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D0767-C396-422F-92D3-0CCAA09C2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09409A-2807-45B1-9F46-93D5E6677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D4D3EE-E44D-42A0-8619-C4A003A504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2154D7-19FE-4D93-B667-6180CDEA5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B64F0-AA68-4F27-8A26-5F6407E4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7767DC-42A7-4AF9-9B20-ED9E07502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5169D6-8265-490A-BEBE-5B561AF6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7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8CE90-1569-4F17-AD77-D1B4C60FB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FA2CA5-39A2-416A-AA3A-EBEAD21C3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080AAB-C408-4A26-9E93-75B4F59E6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0E878-2343-436D-A100-F48FB691C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5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5D4039-B667-483B-A0D2-6AD8BCA9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00D108-ABDC-4C17-B96E-5826A4439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66835-56F8-48DC-8311-E210731D3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5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52E57-7294-4CB5-B8B2-1F00CBA01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53DA9-B085-41E4-98E5-99649962A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1DBFF-638C-4B07-BC43-A8B50D71E5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7117D-B14A-4246-B165-C5A1A1D7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F76F5-B791-4802-84D5-42DCF56A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C78C4-4E84-4C7C-A035-1C8E3883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29CE4-282D-4B94-A422-9A0F2DCC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4E688D-E3F7-4C7F-9888-B475A43A9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09B81C-C6DE-4EB1-A70B-54CD66E58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702BE-E3FE-4A21-AAE5-D4AB7635F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2F9EC-AE50-4749-8E77-512EC0CE8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90FFD5-C7D5-4547-8875-E765B0CD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77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408759-6CB4-4702-B8C2-6B062C79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5339A-C492-4064-B5D3-E9A719E8D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2EE84-3938-4C2C-A366-265550C074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28F8-A4C8-4ECE-8A0A-AE234958F3D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4BEA7-009A-46BC-ADFB-596CBDF43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D1C50-BCD8-4705-91B6-9E0AFF64ED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84B55-E7C7-4CBC-9137-3702A3943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1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BEBA-A2CC-4189-82D5-C24822EBB7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English Class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BE8FC-4AD5-4ACF-B64F-E3288C46A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884" y="3602038"/>
            <a:ext cx="11730790" cy="1655762"/>
          </a:xfrm>
        </p:spPr>
        <p:txBody>
          <a:bodyPr>
            <a:normAutofit/>
          </a:bodyPr>
          <a:lstStyle/>
          <a:p>
            <a:r>
              <a:rPr lang="en-US" sz="6000" dirty="0"/>
              <a:t>http://www.ReadyAnswers.org</a:t>
            </a:r>
          </a:p>
        </p:txBody>
      </p:sp>
    </p:spTree>
    <p:extLst>
      <p:ext uri="{BB962C8B-B14F-4D97-AF65-F5344CB8AC3E}">
        <p14:creationId xmlns:p14="http://schemas.microsoft.com/office/powerpoint/2010/main" val="50791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8EBDC-327B-42FF-8295-1BD8F161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Letter Names and pronunciation.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D99F4-DCA9-4A7C-932A-A8C378A4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</a:t>
            </a:r>
          </a:p>
          <a:p>
            <a:pPr lvl="1"/>
            <a:r>
              <a:rPr lang="en-US" dirty="0"/>
              <a:t>Cat</a:t>
            </a:r>
          </a:p>
          <a:p>
            <a:pPr lvl="1"/>
            <a:r>
              <a:rPr lang="en-US" dirty="0"/>
              <a:t>Baseball</a:t>
            </a:r>
          </a:p>
          <a:p>
            <a:r>
              <a:rPr lang="en-US" dirty="0"/>
              <a:t>B</a:t>
            </a:r>
          </a:p>
          <a:p>
            <a:pPr lvl="1"/>
            <a:r>
              <a:rPr lang="en-US" dirty="0"/>
              <a:t>Baseball</a:t>
            </a:r>
          </a:p>
          <a:p>
            <a:r>
              <a:rPr lang="en-US" dirty="0"/>
              <a:t>C</a:t>
            </a:r>
          </a:p>
          <a:p>
            <a:pPr lvl="1"/>
            <a:r>
              <a:rPr lang="en-US" dirty="0"/>
              <a:t>Cat</a:t>
            </a:r>
          </a:p>
          <a:p>
            <a:pPr lvl="1"/>
            <a:r>
              <a:rPr lang="en-US" dirty="0"/>
              <a:t>Cent</a:t>
            </a:r>
          </a:p>
          <a:p>
            <a:r>
              <a:rPr lang="en-US" dirty="0"/>
              <a:t>V</a:t>
            </a:r>
          </a:p>
          <a:p>
            <a:pPr lvl="1"/>
            <a:r>
              <a:rPr lang="en-US" dirty="0"/>
              <a:t>Verse 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595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4678E-F60E-4C1B-9850-BDF0D3DF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EA48D-C7C9-419E-8572-349C83178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63979" cy="4351338"/>
          </a:xfrm>
        </p:spPr>
        <p:txBody>
          <a:bodyPr>
            <a:normAutofit/>
          </a:bodyPr>
          <a:lstStyle/>
          <a:p>
            <a:r>
              <a:rPr lang="en-US" sz="4800" dirty="0"/>
              <a:t>Hello</a:t>
            </a:r>
          </a:p>
          <a:p>
            <a:r>
              <a:rPr lang="en-US" sz="4800" dirty="0"/>
              <a:t>How are you?</a:t>
            </a:r>
          </a:p>
          <a:p>
            <a:r>
              <a:rPr lang="en-US" sz="4800" dirty="0"/>
              <a:t>Good</a:t>
            </a:r>
          </a:p>
          <a:p>
            <a:r>
              <a:rPr lang="en-US" sz="4800" dirty="0"/>
              <a:t>Yes. Is it raining?</a:t>
            </a:r>
          </a:p>
          <a:p>
            <a:r>
              <a:rPr lang="en-US" sz="4800" dirty="0"/>
              <a:t>See you later.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D883F7-6976-4044-AA94-771105B32538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53853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Hello</a:t>
            </a:r>
          </a:p>
          <a:p>
            <a:r>
              <a:rPr lang="en-US" sz="4800" dirty="0"/>
              <a:t>Fine.  How are you?</a:t>
            </a:r>
          </a:p>
          <a:p>
            <a:r>
              <a:rPr lang="en-US" sz="4800" dirty="0"/>
              <a:t>It is cold today.</a:t>
            </a:r>
          </a:p>
          <a:p>
            <a:r>
              <a:rPr lang="en-US" sz="4800" dirty="0"/>
              <a:t> No.</a:t>
            </a:r>
          </a:p>
          <a:p>
            <a:r>
              <a:rPr lang="en-US" sz="4800" dirty="0"/>
              <a:t>Bye.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803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57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English Class</vt:lpstr>
      <vt:lpstr>Letter Names and pronunciation.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Class</dc:title>
  <dc:creator>Randy Mohr</dc:creator>
  <cp:lastModifiedBy>Randy Mohr</cp:lastModifiedBy>
  <cp:revision>1</cp:revision>
  <dcterms:created xsi:type="dcterms:W3CDTF">2021-10-30T20:40:43Z</dcterms:created>
  <dcterms:modified xsi:type="dcterms:W3CDTF">2021-10-30T22:48:59Z</dcterms:modified>
</cp:coreProperties>
</file>