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70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5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1.jpeg" ContentType="image/jpeg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hdr"/>
          </p:nvPr>
        </p:nvSpPr>
        <p:spPr>
          <a:xfrm>
            <a:off x="1554480" y="553212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1F4E8F4-A36E-4FA3-87E8-9BDCC490C56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3884760" y="8685360"/>
            <a:ext cx="2954880" cy="44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8ECA641E-E709-4225-A4AA-6C4FA0F938A2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3884760" y="8685360"/>
            <a:ext cx="2956320" cy="44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AA443D76-CFA9-4755-88AD-DD7874319B3E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4160" cy="410256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65" name="CustomShape 4"/>
          <p:cNvSpPr/>
          <p:nvPr/>
        </p:nvSpPr>
        <p:spPr>
          <a:xfrm>
            <a:off x="3884760" y="8685360"/>
            <a:ext cx="2959560" cy="44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AFC7798B-738F-44DD-8D16-4815F748DC6F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3884760" y="8685360"/>
            <a:ext cx="2954520" cy="43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1F7A9932-ED37-4ABB-A2A5-7127F673BC58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3884760" y="8685360"/>
            <a:ext cx="2955960" cy="44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E268D821-DCB3-453A-8566-F25D09A17BAA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3800" cy="410220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3884760" y="8685360"/>
            <a:ext cx="2959200" cy="44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CA108D2C-11DB-415E-9879-4CF2E44E4108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3884760" y="8685360"/>
            <a:ext cx="2954160" cy="4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7F7CB5C2-F098-4FCC-ADF2-E2D6F048DB94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3884760" y="8685360"/>
            <a:ext cx="2955600" cy="44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B9941BC-A6B9-417A-8799-6D102CE3CE22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3440" cy="410184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73" name="CustomShape 4"/>
          <p:cNvSpPr/>
          <p:nvPr/>
        </p:nvSpPr>
        <p:spPr>
          <a:xfrm>
            <a:off x="3884760" y="8685360"/>
            <a:ext cx="2958840" cy="44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52626C86-28DE-4E84-A9CA-0937B631A796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884760" y="8685360"/>
            <a:ext cx="2953800" cy="43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130FDF9C-17E7-4BB8-BCCA-74BBF9C2C7BD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3884760" y="8685360"/>
            <a:ext cx="2955240" cy="44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6A5620D-A9F0-4074-A749-9C80ADC35B6D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3080" cy="410148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3884760" y="8685360"/>
            <a:ext cx="2958480" cy="44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86E2364-ADB2-4910-8BFE-99607936B1A8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3884760" y="8685360"/>
            <a:ext cx="2953800" cy="43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EAB640D-C697-4007-9A4F-FFB88A78D9F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3884760" y="8685360"/>
            <a:ext cx="2955240" cy="44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6B926CC9-0275-4D22-BDD7-8B56A0C44442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3080" cy="410148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81" name="CustomShape 4"/>
          <p:cNvSpPr/>
          <p:nvPr/>
        </p:nvSpPr>
        <p:spPr>
          <a:xfrm>
            <a:off x="3884760" y="8685360"/>
            <a:ext cx="2958480" cy="44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76EF310-6A7B-4E21-BD57-D17DAB93ED49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24800" cy="417600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0200" cy="2353320"/>
          </a:xfrm>
          <a:prstGeom prst="rect">
            <a:avLst/>
          </a:prstGeom>
          <a:ln>
            <a:noFill/>
          </a:ln>
        </p:spPr>
      </p:pic>
      <p:sp>
        <p:nvSpPr>
          <p:cNvPr id="2" name="CustomShape 1" hidden="1"/>
          <p:cNvSpPr/>
          <p:nvPr/>
        </p:nvSpPr>
        <p:spPr>
          <a:xfrm>
            <a:off x="8609040" y="1676520"/>
            <a:ext cx="2807280" cy="280728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1200" cy="1129320"/>
          </a:xfrm>
          <a:prstGeom prst="rect">
            <a:avLst/>
          </a:prstGeom>
          <a:ln>
            <a:noFill/>
          </a:ln>
        </p:spPr>
      </p:pic>
      <p:pic>
        <p:nvPicPr>
          <p:cNvPr id="4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1360" cy="749880"/>
          </a:xfrm>
          <a:prstGeom prst="rect">
            <a:avLst/>
          </a:prstGeom>
          <a:ln>
            <a:noFill/>
          </a:ln>
        </p:spPr>
      </p:pic>
      <p:sp>
        <p:nvSpPr>
          <p:cNvPr id="5" name="CustomShape 2" hidden="1"/>
          <p:cNvSpPr/>
          <p:nvPr/>
        </p:nvSpPr>
        <p:spPr>
          <a:xfrm>
            <a:off x="10437840" y="0"/>
            <a:ext cx="673560" cy="1130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24800" cy="4176000"/>
          </a:xfrm>
          <a:prstGeom prst="rect">
            <a:avLst/>
          </a:prstGeom>
          <a:ln>
            <a:noFill/>
          </a:ln>
        </p:spPr>
      </p:pic>
      <p:pic>
        <p:nvPicPr>
          <p:cNvPr id="4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0200" cy="2353320"/>
          </a:xfrm>
          <a:prstGeom prst="rect">
            <a:avLst/>
          </a:prstGeom>
          <a:ln>
            <a:noFill/>
          </a:ln>
        </p:spPr>
      </p:pic>
      <p:sp>
        <p:nvSpPr>
          <p:cNvPr id="46" name="CustomShape 1" hidden="1"/>
          <p:cNvSpPr/>
          <p:nvPr/>
        </p:nvSpPr>
        <p:spPr>
          <a:xfrm>
            <a:off x="8609040" y="1676520"/>
            <a:ext cx="2807280" cy="280728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1200" cy="112932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1360" cy="749880"/>
          </a:xfrm>
          <a:prstGeom prst="rect">
            <a:avLst/>
          </a:prstGeom>
          <a:ln>
            <a:noFill/>
          </a:ln>
        </p:spPr>
      </p:pic>
      <p:sp>
        <p:nvSpPr>
          <p:cNvPr id="49" name="CustomShape 2" hidden="1"/>
          <p:cNvSpPr/>
          <p:nvPr/>
        </p:nvSpPr>
        <p:spPr>
          <a:xfrm>
            <a:off x="10437840" y="0"/>
            <a:ext cx="673560" cy="1130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523880" y="473040"/>
            <a:ext cx="9131760" cy="493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34:1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34:4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7437600" y="0"/>
            <a:ext cx="474588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went up unto mount Sinai, as the LORD had commanded him,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122040" y="753120"/>
            <a:ext cx="7270200" cy="5422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7437600" y="0"/>
            <a:ext cx="474588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took in his hand the two tables of stone.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122040" y="753120"/>
            <a:ext cx="7270200" cy="5422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523880" y="473040"/>
            <a:ext cx="9131400" cy="493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34:5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34:12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LORD descended in the cloud, and stood with him there,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4677840" y="650520"/>
            <a:ext cx="7277400" cy="5429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proclaimed the name of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4677840" y="650520"/>
            <a:ext cx="7277400" cy="5429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LORD passed by before him, and proclaimed, The LORD, The LORD God,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121680" y="752760"/>
            <a:ext cx="7272360" cy="5424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merciful and gracious, longsuﬀering, and abundant in goodness and truth,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121680" y="752760"/>
            <a:ext cx="7272360" cy="5424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Keeping mercy for thousands, forgiving iniquity and transgression and sin,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4676760" y="649440"/>
            <a:ext cx="7281360" cy="5434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that will by no means clear the guilty;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4676760" y="649440"/>
            <a:ext cx="7281360" cy="5434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visiting the iniquity of the fathers upon the children, and upon the childrens children,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4676760" y="649440"/>
            <a:ext cx="7281360" cy="5434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21240" y="181440"/>
            <a:ext cx="461124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LORD said unto Moses, Hew thee two tables of stone like unto the ﬁrst: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4676040" y="648720"/>
            <a:ext cx="7283160" cy="543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unto the third and to the fourth generation.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4676760" y="649440"/>
            <a:ext cx="7281360" cy="5434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Moses made haste, and bowed his head toward the earth, and worshipped.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21680" y="752760"/>
            <a:ext cx="7271640" cy="5424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he said, If now I have found grace in thy sight, O Lord, let my Lord, I pray thee,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79560" cy="543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go among us; for it is a stiﬀnecked people; and pardon our iniquity and our sin,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79560" cy="543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take us for thine inheritance.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79560" cy="543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said, Behold, I make a covenant: before all thy people I will do marvels,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122400" y="753480"/>
            <a:ext cx="7269120" cy="542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such as have not been done in all the earth, nor in any nation: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22400" y="753480"/>
            <a:ext cx="7269120" cy="542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all the people among which thou art shall see the work of the LORD: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122760" y="753840"/>
            <a:ext cx="7268400" cy="5420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it is a terrible thing that I will do with thee.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122760" y="753840"/>
            <a:ext cx="7268400" cy="5420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Observe thou that which I command thee this day: behold, I drive out before thee the Amorite,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79560" cy="543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21240" y="181440"/>
            <a:ext cx="461124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 will write upon these tables the words that were in the ﬁrst tables,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4676040" y="648720"/>
            <a:ext cx="7283160" cy="543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1240" y="181440"/>
            <a:ext cx="461088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Canaanite, and the Hittite, and the Perizzite, and the Hivite, and the Jebusite.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79560" cy="543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Take heed to thyself,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122400" y="753480"/>
            <a:ext cx="7269120" cy="542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lest thou make a covenant with the inhabitants of the land whither thou goest,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122400" y="753480"/>
            <a:ext cx="7269120" cy="542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7437600" y="0"/>
            <a:ext cx="4745520" cy="68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lest it be for a snare in the midst of thee: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122400" y="753480"/>
            <a:ext cx="7269120" cy="542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1523880" y="473040"/>
            <a:ext cx="9131040" cy="49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34:13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34:20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21240" y="181440"/>
            <a:ext cx="461052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But ye shall destroy their altars, break their images, and cut down their groves: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4678200" y="650880"/>
            <a:ext cx="7276320" cy="542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7437600" y="0"/>
            <a:ext cx="474516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thou shalt worship no other god: for the LORD, whose name is Jealous, is a jealous God: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122040" y="753120"/>
            <a:ext cx="7271280" cy="542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21240" y="181440"/>
            <a:ext cx="461052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Lest thou make a covenant with the inhabitants of the land,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80280" cy="54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21240" y="181440"/>
            <a:ext cx="461052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they go a whoring after their gods, and do sacriﬁce unto their gods,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80280" cy="54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21240" y="181440"/>
            <a:ext cx="461052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one call thee, and thou eat of his sacriﬁce;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4677120" y="649800"/>
            <a:ext cx="7280280" cy="54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21240" y="181440"/>
            <a:ext cx="461124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which thou brakest.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4676040" y="648720"/>
            <a:ext cx="7283160" cy="543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7437600" y="0"/>
            <a:ext cx="474516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take of their daughters unto thy sons,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122040" y="753120"/>
            <a:ext cx="7270560" cy="5423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7437600" y="0"/>
            <a:ext cx="474516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their daughters go a whoring after their gods, and make thy sons go a whoring after their gods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122040" y="753120"/>
            <a:ext cx="7270560" cy="5423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21240" y="181440"/>
            <a:ext cx="461052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Thou shalt make thee no molten gods.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4677480" y="650160"/>
            <a:ext cx="7278480" cy="543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7437600" y="0"/>
            <a:ext cx="474516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 feast of unleavened bread shalt thou keep.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7320" cy="5419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7437600" y="0"/>
            <a:ext cx="474516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Seven days thou shalt eat unleavened bread, as I commanded thee,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7320" cy="5419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7437600" y="0"/>
            <a:ext cx="474516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in the time of the month Abib: for in the month Abib thou camest out from Egypt.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7320" cy="5419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21240" y="181440"/>
            <a:ext cx="461052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All that openeth the matrix is mine; and every ﬁrstling among thy cattle,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4677480" y="650160"/>
            <a:ext cx="7278480" cy="543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21240" y="181440"/>
            <a:ext cx="461052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whether ox or sheep, that is male.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4677480" y="650160"/>
            <a:ext cx="7278480" cy="543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7437600" y="0"/>
            <a:ext cx="474516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But the ﬁrstling of an ass thou shalt redeem with a lamb: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22760" y="753840"/>
            <a:ext cx="7268040" cy="542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7437600" y="0"/>
            <a:ext cx="474516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if thou redeem him not, then shalt thou break his neck.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122760" y="753840"/>
            <a:ext cx="7268040" cy="542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7437600" y="0"/>
            <a:ext cx="474588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be ready in the morning, and come up in the morning unto mount Sinai,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120960" y="752040"/>
            <a:ext cx="7273440" cy="5425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7437600" y="0"/>
            <a:ext cx="4745160" cy="68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All the ﬁrstborn of thy sons thou shalt redeem. And none shall appear before me empty.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6960" cy="541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523880" y="473040"/>
            <a:ext cx="9130680" cy="493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34:21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34:28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01" dur="indefinite" restart="never" nodeType="tmRoot">
          <p:childTnLst>
            <p:seq>
              <p:cTn id="10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Six days thou shalt work, but on the seventh day thou shalt rest: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4680720" y="653400"/>
            <a:ext cx="7269120" cy="542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in earing time and in harvest thou shalt rest.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4680720" y="653400"/>
            <a:ext cx="7269120" cy="542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observe the feast of weeks, of the ﬁrstfruits of wheat harvest,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122760" y="753840"/>
            <a:ext cx="7269480" cy="5421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feast of ingathering at the years end.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123480" y="754560"/>
            <a:ext cx="7267680" cy="5420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Thrice in the year shall all your men children appear before the Lord GOD,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4678200" y="650880"/>
            <a:ext cx="7277400" cy="54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 God of Israel.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4678200" y="650880"/>
            <a:ext cx="7277400" cy="54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I will cast out the nations before thee, and enlarge thy borders: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7680" cy="5420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neither shall any man desire thy land,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7680" cy="5420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7437600" y="0"/>
            <a:ext cx="474588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present thyself there to me in the top of the mount.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120960" y="752040"/>
            <a:ext cx="7273440" cy="5425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when thou shalt go up to appear before the LORD thy God thrice in the year.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7680" cy="5420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Thou shalt not oﬀer the blood of my sacriﬁce with leaven;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4678560" y="651240"/>
            <a:ext cx="7275600" cy="542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neither shall the sacriﬁce of the feast of the passover be left unto the morning.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4679280" y="651960"/>
            <a:ext cx="7273800" cy="542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 ﬁrst of the ﬁrstfruits of thy land thou shalt bring unto the house of the LORD thy God.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123480" y="754560"/>
            <a:ext cx="7266240" cy="5418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Thou shalt not seethe a kid in his mothers milk.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123840" y="754920"/>
            <a:ext cx="7265520" cy="541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LORD said unto Moses, Write thou these words: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4677840" y="650520"/>
            <a:ext cx="7277400" cy="54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for after the tenor of these words I have made a covenant with thee and with Israel.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4677840" y="650520"/>
            <a:ext cx="7277400" cy="54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was there with the LORD forty days and forty nights;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6960" cy="541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he did neither eat bread, nor drink water.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6960" cy="541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wrote upon the tables the words of the covenant, the ten </a:t>
            </a:r>
            <a:r>
              <a:rPr b="1" lang="en-US" sz="5400" spc="-1" strike="noStrike">
                <a:solidFill>
                  <a:srgbClr val="ffffff"/>
                </a:solidFill>
                <a:latin typeface="Arial Narrow"/>
                <a:ea typeface="Arial"/>
              </a:rPr>
              <a:t>commandments.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123480" y="754560"/>
            <a:ext cx="7266240" cy="5418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21240" y="181440"/>
            <a:ext cx="461124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no man shall come up with thee, neither let any man be seen throughout all the mount;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4676760" y="649440"/>
            <a:ext cx="7280640" cy="543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1523880" y="473040"/>
            <a:ext cx="9130680" cy="493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750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34:29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34:35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39" dur="indefinite" restart="never" nodeType="tmRoot">
          <p:childTnLst>
            <p:seq>
              <p:cTn id="1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it came to pass, when Moses came down from mount Sinai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1"/>
          <a:stretch/>
        </p:blipFill>
        <p:spPr>
          <a:xfrm>
            <a:off x="4681080" y="653760"/>
            <a:ext cx="7268400" cy="5420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with the two tables of testimony in Moses hand, when he came down from the mount,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tretch/>
        </p:blipFill>
        <p:spPr>
          <a:xfrm>
            <a:off x="4681080" y="653760"/>
            <a:ext cx="7268400" cy="5420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that Moses wist not that the skin of his face shone while he talked with him.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1"/>
          <a:stretch/>
        </p:blipFill>
        <p:spPr>
          <a:xfrm>
            <a:off x="4681080" y="653760"/>
            <a:ext cx="7268400" cy="5420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when Aaron and all the children of Israel saw Moses, behold, the skin of his face shone;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8760" cy="5421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they were afraid to come nigh him.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123120" y="754200"/>
            <a:ext cx="7268760" cy="5421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Moses called unto them;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4678560" y="651240"/>
            <a:ext cx="7276680" cy="54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Aaron and all the rulers of the congregation returned unto him: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4678560" y="651240"/>
            <a:ext cx="7276680" cy="54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Moses talked with them.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4678560" y="651240"/>
            <a:ext cx="7276680" cy="54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afterward all the children of Israel came nigh: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123480" y="754560"/>
            <a:ext cx="7266960" cy="541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21240" y="181440"/>
            <a:ext cx="461124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neither let the ﬂocks nor herds feed before that mount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4676760" y="649440"/>
            <a:ext cx="7280640" cy="543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gave them in commandment all that the LORD had spoken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123480" y="754560"/>
            <a:ext cx="7266960" cy="541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with him in mount Sinai.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123480" y="754560"/>
            <a:ext cx="7266960" cy="541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till Moses had done speaking with them, he put a vail on his face.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1" name="" descr=""/>
          <p:cNvPicPr/>
          <p:nvPr/>
        </p:nvPicPr>
        <p:blipFill>
          <a:blip r:embed="rId1"/>
          <a:stretch/>
        </p:blipFill>
        <p:spPr>
          <a:xfrm>
            <a:off x="4679640" y="652320"/>
            <a:ext cx="7273080" cy="5425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But when Moses went in before the LORD to speak with him, he took the vail oﬀ,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123840" y="754920"/>
            <a:ext cx="7265520" cy="541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until he came out.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123840" y="754920"/>
            <a:ext cx="7265520" cy="541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7437600" y="0"/>
            <a:ext cx="474480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came out, and spake unto the children of Israel that which he was commanded.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123840" y="754920"/>
            <a:ext cx="7265520" cy="541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children of Israel saw the face of Moses, that the skin of Moses face shone: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4678200" y="650880"/>
            <a:ext cx="7276680" cy="54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21240" y="181440"/>
            <a:ext cx="4610160" cy="68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Moses put the vail upon his face again, until he went in to speak with him.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4678200" y="650880"/>
            <a:ext cx="7276680" cy="54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3" dur="indefinite" restart="never" nodeType="tmRoot">
          <p:childTnLst>
            <p:seq>
              <p:cTn id="1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7437600" y="0"/>
            <a:ext cx="4745880" cy="685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hewed two tables of stone like unto the ﬁrst; and Moses rose up early in the morning,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120600" y="751680"/>
            <a:ext cx="7274160" cy="542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20575</TotalTime>
  <Application>LibreOffice/5.4.1.2$Windows_X86_64 LibreOffice_project/ea7cb86e6eeb2bf3a5af73a8f7777ac570321527</Application>
  <Words>252</Words>
  <Paragraphs>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2002-12-21T01:16:23Z</dcterms:created>
  <dc:creator>Richard A. Helzerman</dc:creator>
  <dc:description/>
  <dc:language>en-US</dc:language>
  <cp:lastModifiedBy/>
  <cp:lastPrinted>1601-01-01T00:00:00Z</cp:lastPrinted>
  <dcterms:modified xsi:type="dcterms:W3CDTF">2019-04-19T18:16:38Z</dcterms:modified>
  <cp:revision>5478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