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what did Paul say does not commend us to God?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¿qué dijo Pablo que no nos recomienda ante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8:8, qu’est-ce qui, selon Paul, ne nous recommande pas à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bow down their back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agóbiales la espalda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courbé!</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how can a person know that he doesn't know anything yet as he ought to know?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¿cómo puede una persona saber que aún no sabe nada como debería saber?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8:2, comment une personne peut-elle savoir qu’elle ne sait pas encore ce qu’elle devrait savoir?</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anyone thinks that he knows anything,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se imagina que sabe algo,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savoir quelque chose,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ἐγνωκέναι 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what might this liberty of yours become to those who are weak?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¿qué podría llegar a ser esta libertad vuestra para los débiles?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que pourrait devenir votre liberté pour ceux qui sont faibles?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become a stumbling block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venga a ser tropezadero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devienne une pierre d'achoppement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αὕτη πρόσκομμα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9:6, Paul ask a question about Barnabas and himself. What did he ask?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9:6, Pablo hace una pregunta sobre Bernabé y él mismo. ¿Qué preguntó?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9:6, Paul pose une question sur Barnabas et lui-même. Qu'a-t-il demandé?</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 right to refrain from working?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tenemos derecho a no trabajar?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le droit de ne point travailler?</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ἔχομεν ἐξουσίαν μὴ ἐργάζεσθαι;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is it for our sakes that God says you shall not muzzle an ox while it treads out the grain?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¿es por nuestro bien que Dios dice que no se le pondrá bozal al buey mientras trilla?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9:10, est-ce pour nous que Dieu dit que vous ne devez pas museler un bœuf pendant qu’il foule le grain?</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our sakes, no doubt,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Sí, por nosotros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Oui, c'est à cause de nous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ἡμᾶς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he was doing what as a mere man?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¿qué estaba haciendo como un simple hombre?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s’il faisait quoi en tant que simple homme?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food does not commend us to God;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bien la vianda no nos hace más aceptos ante Dios,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un aliment qui nous rapproche de Dieu:</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βρῶμα δὲ ἡμᾶς οὐ παραστήσει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I say these things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esto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que je dis,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what topic did Paul begin talking about when saying that an idol is nothing and that there is no other God but one?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¿de qué tema empezó a hablar Pablo cuando dijo que un ídolo no es nada y que no hay otro Dios sino uno?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de quel sujet Paul a-t-il commencé à parler en disant qu’une idole n’est rien et qu’il n’y a pas d’autre Dieu qu’un seul?</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concerning the eating of things offered to idols,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pues, de los alimentos que se sacrifican a los ídolos,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donc de manger des viandes sacrifiées aux idoles,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τῆς βρώσεως οὖν τῶν εἰδωλοθύτων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topic did Paul begin to address by saying that knowledge puffs up but love edifies?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tema comenzó a abordar Pablo al decir que el conocimiento envanece pero el amor edifica?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quel sujet Paul a-t-il commencé à aborder en disant que la connaissance enfle mais que l’amour édifie?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things offered to idols: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lo sacrificado a los ídolos,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viandes sacrifiées aux idoles,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εἰδωλοθύτων,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what does Paul call the things whether in heaven or on earth that might be called gods or lords?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¿cómo llama Pablo a las cosas que están en el cielo o en la tierra que podrían llamarse dioses o señores?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comment Paul appelle-t-il les choses que l’on pourrait appeler dieux ou seigneurs, que ce soit au ciel ou sur terre?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if there are so-called gods,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haya algunos que se llamen dioses,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s'il est des êtres qui sont appelés dieux,</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εἴπερ εἰσὶν λεγόμενοι θεοὶ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will happen to you if you don't continue in His goodness?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te pasará si no continúas en Su bondad?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que vous arrivera-t-il si vous ne continuez pas dans sa bonté?</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 also will be cut off.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de otra manera tú también serás eliminado.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tu seras aussi retranché.</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καὶ σὺ ἐκκοπήσῃ.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are defiled who have what?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que tienen qué?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lLes gens sont souillés qui ont quoi?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are we to present a living sacrifice?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debemos presentar en sacrificio vivo?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 devons-nous présenter comme un sacrifice vivant?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with consciousness of the idol,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algunos, habituados hasta aquí a la idolatría,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Quelques-uns, d'après la manière dont ils envisagent encore l'idole,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τῇ συνηθείᾳ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severity on those who fell. What did he do in contrast to this?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severidad con los que caían. ¿Qué hizo en contraste con esto?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sévérité envers ceux qui tombaient. Qu'a-t-il fait en contraste avec cela?</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toward you, goodness,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bondad para contigo,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bonté de Dieu envers toi,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δὲ σὲ χρηστότης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9:4, Paul asked if they have no right to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9:4, Pablo preguntó si no tienen derecho ¿a qué?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9:4, Paul a demandé s’ils n’avaient aucun droit à quoi?</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eat and drink?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comer y beber?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manger et de boire?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spare?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perdonó Dios?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épargné?</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natural branches,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ramas naturales,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naturelles,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φύσιν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the law about muzzling an ox was written also for people.  What does this verse say about he who plows?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la ley sobre poner bozal al buey fue escrita también para los humanos. ¿Qué dice este versículo sobre el que ara?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la loi concernant le muselage d’un bœuf a également été écrite pour les humains. Que dit ce verset à propos de celui qui laboure?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plows should plow in hope,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esperanza debe arar el que ara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laboure doit labourer avec espérance,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ὀφείλει ἐπ’ ἐλπίδι ὁ ἀροτριῶν ἀροτριᾶν,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he who prepares to run a race, does to to obtain what?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el que se dispone a correr una carrera, ¿para obtener qué?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9:25, celui qui se prépare à courir une course le fait pour obtenir quoi?</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present your bodies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presentéis vuestros cuerpos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offrir vos corps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παραστῆσαι 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they do it to obtain a perishable crown,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a la verdad, para recibir una corona corruptible,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le font pour obtenir une couronne corruptible;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ἐκεῖνοι μὲν οὖν ἵνα φθαρτὸν στέφανον λάβωσιν,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question might someone ask after hearing that God calls his people disobedient and contrary?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pregunta podría hacerse alguien después de escuchar que Dios llama a su pueblo desobediente y contrario?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quelle question quelqu’un pourrait-il poser après avoir entendu que Dieu appelle son peuple désobéissant et contraire?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has God cast away His people?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pregunto: ¿Ha desechado Dios a su pueblo?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Dieu a-t-il rejeté son peuple?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ἀπώσατο ὁ θεὸς τὸν λαὸν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life from the dead?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ser la vida de entre los muertos?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 pourrait être la vie d’entre les morts?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will their acceptance be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será su admisión,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sera leur réintégration,</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 πρόσλημψις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to enable us to prove God's perfect will?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para poder probar la perfecta voluntad de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pour nous permettre de prouver la volonté parfaite de Dieu?</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 transformed by the renewing of your mind,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transformaos por medio de la renovación de vuestro entendimiento,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soyez transformés par le renouvellement de l'intelligence,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μεταμορφοῦσθε τῇ ἀνακαινώσει τοῦ νοός,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who always eats the fruit of a vineyard?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¿quién come siempre del fruto de una viña?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qui mange toujours le fruit de la vigne?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plants a vineyard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planta una viña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est-ce qui plante une vigne,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φυτεύει ἀμπελῶνα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why did Paul make himself a servant to all?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¿por qué Pablo se hizo siervo de todos?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9:19, pourquoi Paul s’est-il fait le serviteur de tous?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as something that is holy and acceptable to God.  What is this something?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 cuerpo como algo santo y agradable a Dios. ¿Qué es este algo?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notre corps comme quelque chose de saint et agréable à Dieu. C'est quoi ce quelque chose?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the more;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al mayor número.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le plus grand nombre.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πλείονας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you sin against Christ when you sin against the brethren and do what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pecas contra Cristo cuando pecas contra los hermanos y haces lo que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vous péchez contre Christ lorsque vous péchez contre les frères et que vous faites quoi que ce soit.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wound their weak conscience,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hiriendo su débil conciencia,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 blessant leur conscience faible,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τύπτοντες αὐτῶν τὴν συνείδησιν ἀσθενοῦσαν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unsearchable?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inescrutable?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insondable?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His judgments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sus juicios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ses jugements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κρίματα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is an example of how we should be kindly affectionate to one another with brotherly love?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¿cuál es un ejemplo de cómo debemos ser bondadosos y afectuosos unos con otros con amor fraternal?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quel est un exemple de la façon dont nous devrions nous montrer affectueux les uns envers les autres et faire preuve d’un amour fraternel?</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honor giving preference to one another;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honra, prefiriéndoos los unos a los otros.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honneur, usez de prévenances réciproques.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τιμῇ ἀλλήλους προηγούμενοι,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discipline?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disciplina Pablo?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discipline Paul?</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body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cuerpo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corps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when Paul became as without law how did he act toward Christ?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cuando Pablo quedó sin ley, ¿cómo actuó para con Cristo?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lorsque Paul est devenu sans loi, comment a-t-il agi envers Christ?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living sacrifice,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sacrificio vivo,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sacrifice vivant,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θυσίαν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under law toward Christ),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bajo la ley de Cristo),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sous la loi de Christ),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ἔννομος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when many people run a race, what does one receive?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cuando mucha gente corre una carrera, ¿qué recibe uno?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9:24, lorsque plusieurs personnes participent à une course, que reçoit-on?</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receives the prize?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uno solo se lleva el premio?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qu'un seul remporte le prix?</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εἷς δὲ λαμβάνει τὸ βραβεῖον;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we are not wose if we don't do what?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¿no estamos tristes si no hacemos qué?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8:8, nous ne sommes pas malheureux si nous ne faisons pas quoi?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if we do not eat are we the worse.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porque no comamos seremos menos.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n'en mangeons pas, nous n'avons rien de moins.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ἐὰν μὴ φάγωμεν, ὑστερούμεθα.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how are you supposed to think instead of more highly of yourself than you ought to think?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¿cómo se supone que debes pensar de ti mismo más alto de lo que deberías pensar?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comment êtes-vous censé avoir une opinion de vous-même plutôt que plus haute que vous ne devriez le penser?</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think soberly,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piense de sí con cordura,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revêtir des sentiments modestes,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φρονεῖν εἰς τὸ σωφρονεῖν,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failure of Israel?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 se benefició del fracaso de Israel?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l’échec d’Israël?</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failure riches for the Gentiles,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caída, a los gentiles,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amoindrissement la richesse des païens,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ἥττημα αὐτῶν πλοῦτος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who asked God to make his enemy's table to become a snare and a trap?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¿quién le pidió a Dios que hiciera de la mesa de su enemigo un lazo y una trampa?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qui a demandé à Dieu de faire de la table de son ennemi un piège et un piège?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root is holy, what else is holy?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 raíz es santa, ¿qué más es santo?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la racine est sainte, qu’est-ce qui est saint?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David says: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David dice: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David dit: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which of His people has God not cast away?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¿a cuál de su pueblo no ha desechado Dios?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lequel de son peuple Dieu n’a-t-il pas rejeté?</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not cast away His people whom He foreknew.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 desechado Dios a su pueblo, al cual desde antes conoció.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 point rejeté son peuple, qu'il a connu d'avance.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ἀπώσατο ὁ θεὸς τὸν λαὸν αὐτοῦ ὃν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what are there in addition to many so-called gods?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¿qué hay además de muchos de los llamados dioses?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qu’y a-t-il en plus des nombreux soi-disant dieux?</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lords),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señores),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plusieurs seigneurs,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κύριοι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what happened because of unbelief?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¿qué pasó a causa de la incredulidad?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que s’est-il passé à cause de l’incrédulité?</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were broken off,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desgajadas,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est vrai; elles ont été retranchées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who is temperate in all things?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¿quién es templado en todo?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9:25, qui est tempérant en toutes choses?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everyone who competes for the prize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aquel que lucha,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ceux qui combattent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δὲ ὁ ἀγωνιζόμενος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lump is holy if what is holy?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 masa es santa si ¿qué es santo?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la masse est sainte, si qu’est-ce qui est saint?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are the branches.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son las ramas.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le sont aussi.</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firstfruit is holy,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las primicias son santas,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les prémices sont saintes,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ἀπαρχὴ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in what activity should we use it?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nuestro don es el ministerio, ¿en qué actividad debemos usarlo?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notre don est le ministère, dans quelle activité devrions-nous l’utiliser?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ministering;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servir;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ministère;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διακονίᾳ,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makes each of us different in the one body of Christ?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nos hace diferentes a cada uno de nosotros en el único cuerpo de Cristo?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qu’est-ce qui rend chacun de nous différent dans le corps unique du Christ?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then gifts differing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pues, diferentes dones,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des dons différents,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be haughty, but do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ser altivo, pero ¿hacer qué?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être hautain, mais que faire?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fear.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teme,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crains;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that if we have sown spiritual things for you, how does he describe if he reaps their material things?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si para vosotros hemos sembrado cosas espirituales, ¿cómo describe si cosechará sus cosas materiales?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si nous avons semé des choses spirituelles pour vous, comment décrit-il s’il récolte les choses matérielles?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a great thing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mucho pedir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une grosse affaire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μέγα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those who preach the gospel should do what?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¿qué deben hacer los que predican el evangelio?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9:14, que doivent faire ceux qui prêchent l’Évangile?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what he was saying was also said by another specific authority.  What did he ask?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lo que él decía también lo había dicho otra autoridad específica. ¿Qué preguntó?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 ce qu’il disait avait également été dit par une autre autorité spécifique. Qu'a-t-il demandé?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live from the gospel.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vivan del evangelio.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vivre de l'Évangile.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εὐαγγελίου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what did Paul say he would never do again if food makes his brother stumble?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¿qué dijo Pablo que nunca volvería a hacer si la comida hace tropezar a su hermano?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8:13, qu’est-ce que Paul dit qu’il ne ferait plus jamais si la nourriture faisait trébucher son frère?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never again eat meat,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comeré carne jamás,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mangerai jamais de viande,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μὴ φάγω κρέα εἰς τὸν αἰῶνα,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what question introduces God's statement of how many people he had reserved who had not worshiped Baal?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¿qué pregunta introduce la declaración de Dios de cuántas personas había reservado que no habían adorado a Baal?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quelle question introduit la déclaration de Dieu sur le nombre de personnes qu’il avait réservées qui n’avaient pas adoré Baal?</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the divine response say to him?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¿cuál fue la divina respuesta?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 réponse Dieu lui fait-il?</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αὐτῷ ὁ χρηματισμός;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does not the law say the same also?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dice esto también la Ley?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ne les dit-elle pas aussi?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ὁ νόμος ταῦτα οὐ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why is Paul speaking to the Gentiles?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¿por qué Pablo les habla a los gentiles?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pourquoi Paul parle-t-il aux Gentils?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inasmuch as I am an apostle to the Gentiles,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yo soy apóstol a los gentiles,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tant que je suis apôtre des païens,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μὲν οὖν εἰμι ἐγὼ ἐθνῶν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which apostle in addition to the brothers of the Lord took along a believing wife?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¿qué apóstol además de los hermanos del Señor llevó consigo una esposa creyente?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9:5, quel apôtre, outre les frères du Seigneur, a emmené avec lui une épouse croyante?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Cephas?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Cefas?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Céphas?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Κηφᾶς;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when Paul became as without law how did he act toward God?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cuando Pablo quedó sin ley, ¿cómo actuó para con Dios?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lorsque Paul est devenu sans loi, comment a-t-il agi envers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being without law toward God,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yo no estoy sin ley de Dios,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(quoique je ne sois point sans la loi de Dieu,</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ὢν ἄνομος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we should run in such a way that what might happen?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debemos correr de tal manera que ¿qué podría pasar?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9:24, nous devrions courir de telle manière que que pourrait-il arriver?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obtain it.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obtengáis.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le remporter.</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καταλάβητε.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what did all our fathers do with spiritual food?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¿qué hacían todos nuestros padres con el alimento espiritual?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que faisaient tous nos pères de la nourriture spirituelle?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ate the same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comieron el mismo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mangé le même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ἔφαγον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Paul said that he brought his body into subjection because when he has preached to others, he didn't want what to happen?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Pablo dijo que puso su cuerpo en sujeción porque cuando había predicado a otros, ¿no quería que sucediera?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9:27, Paul a dit qu'il a soumis son corps parce que lorsqu'il a prêché aux autres, il ne voulait pas que ce qui arrive?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myself should become disqualified.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mismo venga a ser eliminado.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peur d'être moi-même rejeté,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ἀδόκιμος 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what statement shows that Paul is eager to find any way to save some of his fellow countrymen?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¿qué declaración muestra que Pablo está ansioso por encontrar alguna manera de salvar a algunos de sus compatriotas?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quelle déclaration montre que Paul est désireux de trouver un moyen de sauver certains de ses compatriotes?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by any means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si en alguna manera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s'il est possible,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πως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in whom is Paul's apostleship?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¿en quién está el apostolado de Pablo?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en qui est l’apostolat de Paul?</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he would gain if he preaches the gospel willingly?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ganaría si predicara el evangelio voluntariamente?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qu’est-ce que Paul dit qu’il gagnerait s’il prêche l’Évangile de bon gré?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a reward;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recompensa tendré;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 ai la récompense;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μισθὸν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their fall, what was intended to make Israel jealous?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su caída, ¿qué tenía la intención de poner celosos a Israel?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de leur chute, qu’est-ce qui était destiné à rendre Israël jaloux?</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salvation has come to the Gentiles.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salvación a los gentiles,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salut est devenu accessible aux païens,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the one body of Christ in addition to being members of one another?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en el cuerpo de Cristo además de ser miembros unos de otros?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dans le corps unique du Christ en plus d’être membres les uns des autres?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should we avoid?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debemos evitar?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devrions-nous éviter?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 conformed to this world,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conforméis a este mundo,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conformez pas au siècle présent,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συσχηματίζεσθε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what question did Paul ask about the fact that those who minister the holy things eat of the things of the temple?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pregunta hizo Pablo acerca del hecho de que los que ministran las cosas santas comen de las cosas del templo?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quelle question Paul a-t-il posée sur le fait que ceux qui exercent le ministère des choses saintes mangent des choses du temple?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who eat of the things of the temple?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¿quiénes comen de las cosas del templo?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qui mange des choses du temple?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minister the holy things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trabajan en las cosas sagradas,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ceux qui remplissent les fonctions sacrées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τὰ ἱερὰ ἐργαζόμενοι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who is the Father of whom are all things?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¿quién es el Padre de quien son todas las cosas?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qui est le Père de qui sont toutes choses?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for us there is one God,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sin embargo, sólo hay un Dios,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néanmoins pour nous il n'y a qu'un seul Dieu,</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ἡμῖν εἷς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why were the branches broken off?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 qué se rompieron las ramas?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pourquoi les branches ont-elles été coupées?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Well said. Because of unbelief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por su incredulidad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cause d'incrédulité,</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many,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muchos,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sommes plusieurs,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what may happen through the mercy shown to you?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¿qué puede suceder mediante la misericordia que se te muestra?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que peut-il arriver grâce à la miséricorde qui vous est manifestée?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also may obtain mercy.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también alcancen misericordia,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obtiennent aussi miséricorde.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αὐτοὶ νῦν ἐλεηθῶσιν·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into what might you have been grafted into?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qué pudiste haber sido injertado?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sur quoi auriez-vous pu être greffé?</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 cultivated olive tree,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buen olivo,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l'olivier franc,</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καλλιέλαιον,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who said that those who preach the gospel should live from the gospel?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¿quién dijo que los que predican el evangelio deben vivir del evangelio?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9:14, qui a dit que ceux qui prêchent l’Évangile devaient vivre de l’Évangile?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 Lord has commanded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ordenó el Señor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 Seigneur a ordonné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κύριος διέταξεν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who plead with God saying that he alone is left of everyone that used to serve Him?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¿quiénes ruegan a Dios diciendo que él solo queda de todos los que le servían?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qui plaide auprès de Dieu en disant qu’il est le seul à rester parmi tous ceux qui le servaient?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what the Scripture says of Elijah,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lo que dice la Escritura acerca de Elías,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ce que l'Écriture rapporte d'Élie,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ἐν Ἠλίᾳ τί λέγει ἡ γραφή,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kind of mind should we have toward one another?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clase de actitud debemos tener unos hacia otros?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quel genre d’attitude devrions-nous avoir les uns envers les autres?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of the same mind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Unánimes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les mêmes sentiments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who does Paul want to provoke to jealousy?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 quién quiere provocar Pablo a celos?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qui Paul veut-il provoquer à la jalousie?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whom do you sin against in addition to sinning against Christ if you wound the conscience of a weak brother?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¿contra quién pecas además de pecar contra Cristo si hieras la conciencia de un hermano débil?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contre qui péchez-vous en plus de pécher contre Christ si vous blessez la conscience d’un frère faible?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you thus sin against the brethren,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 manera, pues, pecando contra los hermanos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péchant de la sorte contre les frères,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ἁμαρτάνοντες εἰς τοὺς ἀδελφοὺς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did Paul think would be better than that anyone should make his boasting void?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pensó Pablo que sería mejor que que alguien anulara su jactancia?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qu’est-ce qui, selon Paul, serait mieux que que quelqu’un annule sa vantardise?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would be better for me to die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prefiero morir,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j'aimerais mieux mourir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γάρ μοι μᾶλλον ἀποθανεῖν ἤ—</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did Paul ask about the fact that many people run a race but only one receives a prize?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preguntó Pablo sobre el hecho de que muchas personas corren una carrera pero solo una recibe premio?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qu’a demandé Paul à propos du fait que de nombreuses personnes participent à une course mais qu’un seul reçoit un prix?</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que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que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why does Paul not want the Romans to be ignorant of this mystery?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qué Pablo no quiere que los romanos ignoren este misterio?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pourquoi Paul ne veut-il pas que les Romains ignorent ce mystère?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should be wise in your own opinion,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seáis arrogantes en cuanto a vosotros mismos: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regardiez point comme sages,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ἦτε ἑαυτοῖς φρόνιμοι,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against whom does Elijah plead with God?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¿contra quién intercede Elías ante Dios?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contre qui Élie plaide-t-il auprès de Dieu?</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pleads with God against Israel, saying,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se quejó ante Dios contra Israel, diciendo: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il adresse à Dieu cette plainte contre Israël:</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ἐντυγχάνει τῷ θεῷ κατὰ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are my flesh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mi sangre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de ma race,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τὴν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8:3, who is known by God?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8:3, ¿a quién es conocido por Dios?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8:3, qui est connu de Dieu?</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loves God,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alguno ama a Dios,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aime Dieu,</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ἀγαπᾷ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Paul wanted to be partaker of the gospel with whom?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you.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addition to being many and being individually members of one another?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además de ser muchos y de ser individualmente miembros unos de otros?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en plus d’être nombreux et d’être individuellement membres les uns des autres?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in Christ,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en Cristo,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 en Christ,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ἐσμεν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weep?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lloran?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pleurent?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weep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llorad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pleurez</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κλαίειν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why did Paul become all things to all men?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¿por qué Pablo llegó a ser todo para todos los hombres?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pourquoi Paul est-il devenu tout pour tous les hommes?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by all means save some.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de todos modos salve a algunos.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d'en sauver de toute manière quelques-uns.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πάντως τινὰς σώσω.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this liberty of yours might become a stumbling block to whom?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¿para quién podría convertirse en piedra de tropiezo esta libertad vuestra?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votre liberté pourrait devenir une pierre d’achoppement pour qui?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is likely to be done for the natural branches?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¿qué es probable que se haga con las ramas naturales?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que faut-il faire pour les branches naturelles?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grafted into their own olive tree?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en su propio olivo?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entés selon leur nature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 τῇ ἰδίᾳ ἐλαίᾳ.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what is an idol?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¿qué es un ídolo?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qu’est-ce qu’une idole?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know that an idol is nothing in the world,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un ídolo nada es en el mundo,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qu'il n'y a point d'idole dans le monde,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ὅτι οὐδὲν εἴδωλον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teaching and before giving?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enseñar y antes de dar?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avoir enseigné et avant de donner?</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exhorts, in exhortation;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exhorta, en la exhortación;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exhorte à l'exhortation.</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παρακαλῶν ἐν τῇ παρακλήσει,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what it is no longer of grace?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qué ya no es por gracia?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quoi, elle n’est plus une grâce?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of works,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obras,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les oeuvres,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Paul asked something about a believing wife.  What did he ask?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Pablo preguntó algo acerca de una esposa creyente. ¿Qué preguntó?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Paul a posé une question à propos d’une épouse croyante. Qu'a-t-il demandé?</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have no right to take along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tenemos derecho a llevar con nosotros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N'avons-nous pas le droit de mener avec nous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 ἀδελφὴν γυναῖκα περιάγειν,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weak.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débiles,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les faibles.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γένηται τοῖς ἀσθενέσιν.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if you are transformed by the renewing of our minds, what can you prove?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si eres transformado por la renovación de nuestra mente, ¿qué puedes probar?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si vous êtes transformé par le renouvellement de notre esprit, que pouvez-vous prouver?</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that good and acceptable and perfect will of God.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es la buena voluntad de Dios, agradable y perfecta.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volonté de Dieu, ce qui est bon, agréable et parfait.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τὸ θέλημα τοῦ θεοῦ, τὸ ἀγαθὸν καὶ εὐάρεστον καὶ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our fathers drank of that spiritual Rock.  What did this Rock do?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nuestros padres bebieron de esa Roca espiritual. ¿Qué hizo esta Roca?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10:4, nos pères ont bu de ce Rocher spirituel. Qu'a fait ce Rocher?</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followed them,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seguía.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suivait,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ἔπινον γὰρ ἐκ πνευματικῆς ἀκολουθούσης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Paul said that he brings his body into subjection because he didn't want to be disqualified when he had done what?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Pablo dijo que somete su cuerpo porque no quería ser descalificado cuando había hecho ¿qué?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9:27, Paul a dit qu'il soumettait son corps parce qu'il ne voulait pas être disqualifié après avoir fait quoi?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when I have preached to others,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 que, habiendo sido heraldo para otros,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prêché aux autres.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πως ἄλλοις κηρύξας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why has salvation come to the Gentiles?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¿por qué ha llegado la salvación a los gentiles?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pourquoi le salut est-il venu pour les Gentils?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provoke them to jealousy,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provocarlos a celos.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fussent excités à la jalousie.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παραζηλῶσαι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what done permanently to his enemies?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hizo David permanentemente a sus enemigos?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fait de façon permanente à ses ennemis?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