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for what sake did Paul become all things to all men?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¿por qué Pablo llegó a ser todo para todos los hombres?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pourquoi Paul est-il devenu tout pour tous les hommes?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eat of its fruit?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come de su fruto?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n'en mange pas le fruit?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καρπὸν αὐτοῦ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what does a person know if he things that he knows anything?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¿qué sabe una persona si cree que sabe algo?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8:2, que sait une personne si elle pense qu’elle sait quelque chose?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knows nothing yet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no sabe nada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n'a pas encore connu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one God?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único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Dieu unique?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Father,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Padre,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Père,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 if they were not?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eran?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s’ils ne l’étaient pas?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my work in the Lord?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vosotros mi obra en el Señor?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mon oeuvre dans le Seigneur?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ἔργον μου ὑμεῖς ἐστε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with what words is the number of so-called gods described?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¿con qué palabras se describe el número de los llamados dioses?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avec quels mots le nombre de soi-disant dieux est-il décrit?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gospel’s sake,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del evangelio,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l'Évangile,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there are many gods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hay muchos dioses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existe réellement plusieurs dieux</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εἰσὶν θεοὶ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something about eating and drinking.  What did he ask?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algo sobre comer y beber. ¿Qué preguntó?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posé une question sur le fait de manger et de boire. Qu'a-t-il demandé?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tenemos derecho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Paul said the he and Barnabas have not used a right that they have. He asked a question to show the comparison between their right to the right others have over the brethren in Corinth. What did he ask?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Pablo dijo que él y Bernabé no han usado el derecho que tenían. Hizo una pregunta para mostrar la comparación entre su derecho y el derecho que otros tienen sobre los hermanos en Corinto. ¿Qué preguntó?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Paul a déclaré que lui et Barnabas n’avaient pas utilisé un droit qu’ils possédaient. Il a posé une question pour montrer la comparaison entre leur droit et le droit que les autres ont sur les frères de Corinthe. Qu'a-t-il demandé?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others are partakers of this right over you, are we not even more?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otros participan de este derecho sobre vosotros, ¿cuánto más nosotros?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d'autres jouissent de ce droit sur vous, n'est-ce pas plutôt à nous d'en jouir?</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 τῆς ὑμῶν ἐξουσίας μετέχουσιν, οὐ μᾶλλον ἡμεῖς;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all things?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todas las cosas?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toutes choses?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all things,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cual proceden todas las cosas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viennent toutes choses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it is a great thing if we reap your material things if Paul and Barnabas had done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cosechamos nuestras cosas materiales, si Pablo y Bernabé hubieran hecho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c'était une grande chose si nous récoltions vos biens matériels si Paul et Barnabas avaient fait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to win the weak?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ganar a los débiles?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gagner les faibles?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have sown spiritual things for you,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nosotros sembramos entre vosotros lo espiritual,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avons semé parmi vous les biens spirituels,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ὑμῖν τὰ πνευματικὰ ἐσπείραμεν,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essentially always drinks of the milk of the flock?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esencialmente bebe siempre de la leche del rebaño?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boit toujours du lait du troupeau?</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tends a flock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apacienta el rebaño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fait paître un troupeau,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ποιμαίνει ποίμνην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became as weak,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débil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faibles,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if they could take along a believing wife. How did he describe the brothers of the Lord and Cephas?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si podían llevar consigo una esposa creyente. ¿Cómo describió a los hermanos del Señor y a Cefas?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demandé s’ils pouvaient emmener une épouse croyante. Comment a-t-il décrit les frères du Seigneur et de Céphas?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do also the other apostles,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hacen también los otros apóstoles,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font les autres apôtres,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οἱ λοιποὶ ἀπόστολοι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Paul said that he was doubtless an apostle to them if if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Pablo dijo que sin duda era un apóstol para ellos, ¿y si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Paul a dit qu’il était sans aucun doute leur apôtre si si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 am not an apostle to others,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para otros no soy apóstol,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pour d'autres je ne suis pas apôtre,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after quoting that you shall not muzzle an ox while it treads out the grain, what question did Paul ask?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después de citar que no se pondrá bozal al buey mientras trilla, ¿qué pregunta hizo Pablo?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après avoir cité qu’il ne faut pas museler un bœuf pendant qu’il foule le grain, quelle question Paul a-t-il posé?</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oxen God is concerned about?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preocupa Dios por los bueyes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se met-il en peine des boeufs,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τῶν βοῶν μέλει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what does everyone do who competes for the prize?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¿qué hace todo aquel que compite por el premio?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que font tous ceux qui concourent pour le prix?</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temperate in all things.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se abstiene;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s'imposent toute espèce d'abstinences,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ἐγκρατεύεται,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us?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nosotros?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nous?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threshes?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trilla?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bat?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for Him;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quien nosotros existimos;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qui nous sommes,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εἰς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words show how important our weak brother is?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palabras muestran lo importante que es nuestro hermano débil?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quels mots montrent à quel point notre frère faible est important?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Christ died?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Cristo murió.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ὃν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what did Paul do that he might win Jews?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¿qué hizo Pablo para poder ganar a los judíos?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qu’a fait Paul pour gagner les Juifs?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Jews I became as a Jew, that I might win Jews;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a los judíos como judío, para ganar a los judíos;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Juifs, j'ai été comme Juif, afin de gagner les Juifs;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ἐγενόμην τοῖς Ἰουδαίοις ὡς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do people who run in a race do?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hacen las personas que corren en una carrera?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font les personnes qui participent à une course?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run,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a la verdad corren,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courent tous,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τρέχοντες πάντες μὲν τρέχουσιν,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with what being weak are defiled who eat it as a thing offered to an idol?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con qué siendo débiles quienes lo comen como si fuera algo ofrecido a un ídolo?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de quoi sont souillés les gens qui en mangent comme une chose offerte à une idole?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threshes in hope should be partaker of his hope.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trilla, con esperanza de recibir del fruto.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foule le grain fouler avec l'espérance d'y avoir part.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ἀλοῶν ἐπ’ ἐλπίδι τοῦ μετέχειν.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conscience, being weak,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conciencia, que es débil,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conscience, qui est faible,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συνείδησις αὐτῶν ἀσθενὴς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a weak brother might perish because of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un hermano débil podría perecer ¿a causa de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un frère faible peut périr à cause de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because of your knowledge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por tu conocimiento,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le faible périra par ta connaissance,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σῇ γνώσει,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knows the person that loves God? Be specific.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¿quién conoce a la persona que ama a Dios? Se específico.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connaît la personne qui aime Dieu ? Être spécifique.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one is known by Him.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conocido por él.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est connu de lui. -</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ἔγνωσται ὑπ’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when you this sin against the brethren and wound their weak conscience, who else do you sin against?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cuando pecas así contra los hermanos y hieres su débil conciencia, ¿contra quién más pecas?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lorsque vous péchez ainsi contre les frères et blessez leur faible conscience, contre qui d’autre péchez-vous?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sin against Christ.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Cristo pecáis.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péchez contre Christ.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Χριστὸν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do those who minister the holy things eat?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ministran las cosas santas?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 mangent ceux qui exercent les choses saintes?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of the things of the temple,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del Templo,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nourris par le temple,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ἐκ τοῦ ἱεροῦ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should you do that you may obtain the prize?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debes hacer para obtener el premio?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devez-vous faire pour obtenir le prix?</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Run in such a way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Corred de tal manera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Courez de manière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τρέχετε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why did Paul and Barnabas not use the right to receive financial support?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¿por qué Pablo y Bernabé no hicieron uso del derecho a recibir apoyo financiero?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9:12, pourquoi Paul et Barnabas n’ont-ils pas utilisé leur droit de recevoir une aide financière?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endure all things lest we hinder the gospel of Christ.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soportamos todo por no poner ningún obstáculo al evangelio de Cristo.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nous souffrons tout, afin de ne pas créer d'obstacle à l'Évangile de Christ.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πάντα στέγομεν ἵνα μή τινα ἐγκοπὴν δῶμεν τῷ εὐαγγελίῳ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what did Paul do that he might win the more?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¿qué hizo Pablo para ganar más?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qu’a fait Paul pour gagner davantage?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made myself a servant to all,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siervo de todos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rendu le serviteur de tous,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ἐμαυτὸν ἐδούλωσα,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tends a flock who doesn't also do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pastoree un rebaño que no haga también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s’occupe d’un troupeau qui ne fasse aussi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drink of the milk of the flock?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toma de la leche del rebaño?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se nourrit pas du lait du troupeau?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γάλακτος τῆς ποίμνης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why did Paul say that if he preaches the gospel that he has nothing to boast of?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¿por qué Pablo dijo que si predica el evangelio no tiene nada de qué jactarse?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pourquoi Paul a-t-il dit que s’il prêche l’Évangile, il n’a aucune raison de se vanter?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necessity is laid upon me;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me es impuesta necesidad;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nécessité m'en est imposée,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ἀνάγκη γάρ μοι ἐπίκειται·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what words did Paul use to indicate that he was an apostle to Corinth in addition to saying that they were the seal of his apostleship in the Lord.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¿qué palabras usó Pablo para indicar que era apóstol en Corinto además de decir que eran el sello de su apostolado en el Señor?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quels mots Paul a-t-il utilisés pour indiquer qu'il était un apôtre de Corinthe en plus de dire qu'ils étaient le sceau de son apostolat dans le Seigneur?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doubtless I am to you.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vosotros ciertamente lo soy,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suis au moins pour vous;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ἀλλά γε ὑμῖν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be emboldened to eat those things offered to idols if someone sees you eating in an idol's temple?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animarse a comer aquellas cosas ofrecidas a los ídolos si alguien lo ve comiendo en el templo de un ídolo?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qu'est-ce qui pourrait vous encourager à manger ces choses offertes aux idoles si quelqu'un vous voit manger dans le temple d'une idole?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the conscience of him who is weak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conciencia de aquél, que es débil,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conscience, à lui qui est faible,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ἡ συνείδησις αὐτοῦ ἀσθενοῦς ὄντος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us?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nosotros?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nous?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whom we live.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quien nosotros también existimos.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qui nous sommes.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δι’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apostles in addition to Cephas took along a believing wife?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apóstoles además de Cefas llevaron consigo una esposa creyente?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quels apôtres, outre Céphas, ont emmené une épouse croyante?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brothers of the Lord,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hermanos del Señor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du Seigneur,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ἀδελφοὶ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what did Paul quote from the law of Moses to indicate that an apostle should be paid for his labor?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¿qué citó Pablo de la ley de Moisés para indicar que a un apóstol se le debía pagar por su trabajo?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qu’est-ce que Paul a cité dans la loi de Moïse pour indiquer qu’un apôtre doit être payé pour son travail?</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muzzle an ox while it treads out the grain.”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pondrás bozal al buey que trilla.»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n'emmuselleras point le boeuf quand il foule le grain.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κημώσεις βοῦν ἀλοῶντα.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who has knowledge?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¿quién tiene conocimiento?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qui a la connaissance?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we all have knowledge.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todos tenemos el debido conocimiento.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que nous avons tous la connaissance.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πάντες γνῶσιν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what did Paul do for the gospel's sake that he may be partaker of it?  Be specific.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¿qué hizo Pablo por causa del evangelio para poder participar de él? Se específico.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qu'a fait Paul pour l'amour de l'Évangile afin d'y participer ? Être spécifique.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do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hago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fais tout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plants a vineyard who doesn't also do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plante una viña que no haga también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plante une vigne qui ne fasse aussi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