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rejoice?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regocijarnos?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de quoi devrions-nous nous réjouir?</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whom be glory forever. Amen.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él sea la gloria por los siglos. Amén.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lui la gloire dans tous les siècles! Amen!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αὐτῷ ἡ δόξα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did Paul think that for him to die would be better than what?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pensó Pablo que para él morir sería mejor que qué?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qu’est-ce que Paul pensait que mourir serait mieux que quoi pour lui?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that anyone should make my boasting void.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nadie me prive de esta mi gloria.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 me laisser enlever ce sujet de gloire.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καύχημά μου οὐδεὶς κενώσει.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with what should be kindly affectionate to one another?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¿con qué debemos ser bondadosos y afectuosos unos con otros?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12:10, avec quoi devraient-ils s’aimer les uns les autres?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brotherly love,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amor fraternal;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amour fraternel,</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φιλαδελφίᾳ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two things did Paul not do because he didn't didn't want anyone to do so to him and make void his boasting?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dos cosas no hizo Pablo porque no quería que nadie se lo hiciera y anulara su jactancia?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quelles sont les deux choses que Paul n'a pas faites parce qu'il ne voulait pas que quelqu'un lui fasse cela et annule sa vantardise?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have used none of these things, nor have I written these things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de nada de esto me he aprovechado, ni tampoco he escrito esto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je n'ai usé d'aucun de ces droits, et ce n'est pas afin de les réclamer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οὐ κέχρημαι οὐδενὶ τούτων. οὐκ ἔγραψα δὲ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give preference to one another, what should not be lagging?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se debe evitar cuando se necesita diligencia?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12:11, lorsque nous nous donnons la préférence les uns aux autres, qu’est-ce qui ne devrait pas être à la traîne?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lagging in diligence,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lo que requiere diligencia, no perezosos;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du zèle, et non de la paresse.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σπουδῇ μὴ ὀκνηροί,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rejoicing in hope,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gozosos en la esperanza,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 en espérance.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ἐλπίδι χαίροντες,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where might so-called gods reside?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¿dónde podrían residir los llamados dioses?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où pourraient résider les soi-disant dieux?</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in heaven or on earth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en el cielo o en la tierra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dans le ciel, soit sur la terre,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ἐν οὐρανῷ εἴτε ἐπὶ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whom should you bless and not curse?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¿a quién deberías bendecir y no maldecir?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qui devriez-vous bénir et non maudire?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persecute you;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os persiguen;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vous persécutent,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in contrast to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¿se supone que uno debe pensar sobriamente en contraste con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contrairement à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telling us to not think more highly of ourselves than we ought to think? Be specific.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nos dice que no pensemos más de nosotros mismos de lo que deberíamos pensar? Se específico.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nous dit de ne pas avoir une plus haute opinion de nous-mêmes que nous ne le devrions? Être spécifique.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say,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pues,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while he disciplines his body?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mientras disciplina su cuerpo?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pendant qu’il discipline son corps?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it into subjection,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pongo en servidumbre,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le tiens assujetti,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δουλαγωγῶ,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we should prepare as if to obtain what?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¿debemos prepararnos como para obtener qué?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devons-nous nous préparer comme pour obtenir quoi?</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for an imperishable crown.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una incorruptible.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faisons-le pour une couronne incorruptible.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ἄφθαρτον.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said that when he dose something he may present the gospel of Christ without charge. what was this something?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dijo que cuando haga algo podrá presentar el evangelio de Cristo sin costo alguno. ¿Qué fue ese algo?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dit que lorsqu’il prend quelque chose, il peut présenter l’Évangile de Christ gratuitement. qu'est-ce que c'était que quelque chose?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think of himself more highly than he ought to think,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tenga más alto concepto de sí que el que debe tener,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vous de n'avoir pas de lui-même une trop haute opinion,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ὑπερφρονεῖν παρ’ ὃ δεῖ 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when I preach the gospel,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predicando el evangelio,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j'annonce,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εὐαγγελιζόμενος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become a stumbling block to those who are weak?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convertirse en piedra de tropiezo para los débiles?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qu’est-ce qui pourrait devenir une pierre d’achoppement pour ceux qui sont faibles?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beware lest somehow this liberty of yours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procurad que esta libertad vuestra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Prenez garde, toutefois, que votre liberté</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δὲ μή πως ἡ ἐξουσία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Eyes that they should not see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ojos que no vean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yeux pour ne point voir,</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ὀφθαλμοὺς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question did Paul ask as an alternative to asking if it is oxen God is concerned about.  What did he ask?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pregunta hizo Pablo como alternativa a preguntar si lo que preocupa a Dios son los bueyes? ¿Qué preguntó?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quelle question Paul a-t-il posée au lieu de demander si ce sont les bœufs qui préoccupent Dieu ? Qu'a-t-il demandé?</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it would be a great thing if what happens?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¿qué sucede?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ce serait une grande chose si que se passe-t-il?</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reap your material things?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cosechemos de vosotros lo material?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moissonnons vos biens temporels.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ὑμῶν τὰ σαρκικὰ θερίσομεν;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puffs up?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envanece?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enfle?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He say it altogether for our sakes?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lo dice enteramente por nosotros?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parle-t-il uniquement à cause de nous?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δι’ ἡμᾶς πάντως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Knowledge puffs up,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conocimiento envanece,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 enfle,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γνῶσις φυσιοῖ,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who all run?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¿Dónde corren los atletas?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qui courent tous?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run in a race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corren en el estadio,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courent dans le stade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ἐν σταδίῳ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why did Paul use none of these things nor write any of these things?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¿por qué Pablo no usó ninguna de estas cosas ni escribió ninguna de ellas?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Paul n'a utilisé aucun de ces droits ou ordres pour les revendiquer en faisant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should be done so to me;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haga así conmigo,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ma faveur que j'écris ainsi;</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οὕτως γένηται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was done so that he who plows and he who threshes should have hope?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se hizo para que el que ara y el que trilla tuvieran esperanza?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qu’a-t-on fait pour que celui qui laboure et celui qui bat ait de l’espérance?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written,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escribió esto,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été écrit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ἐγράφη,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asked if he had not seen?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había visto?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 n’avait pas vu?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 not seen Jesus Christ our Lord?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he visto a Jesús el Señor nuestro?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N'ai-je pas vu Jésus notre Seigneur?</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Ἰησοῦν τὸν κύριον ἡμῶν ἑόρακα;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to whom did Paul become as weak?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¿ante quién se volvió tan débil Pablo?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 qui Paul est-il devenu aussi faible?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weak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débiles,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faible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do with that is good?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hacer con lo bueno?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faire de ce qui est bon?</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Cling to what is good.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seguid lo bueno.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attachez-vous fortement au bien.</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κολλώμενοι τῷ ἀγαθῷ·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might happen to someone for whom Christ died because of your knowledge if you are seen eating in an idol's temple?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le podría pasar a alguien por quien Cristo murió debido a tu conocimiento si te ven comiendo en el templo de un ídolo?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 pourrait-il arriver à quelqu'un pour qui Christ est mort à cause de votre connaissance si on vous voit en train de manger dans le temple d'une idole?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the weak brother perish,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perderá el hermano débil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frère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ἀπόλλυται γὰρ ὁ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outcome did David want for his enemies when he asked God to darken their eyes?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resultado quería David para sus enemigos cuando le pidió a Dios que oscureciera sus ojos?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quel résultat David souhaitait-il pour ses ennemis lorsqu’il demandait à Dieu d’obscurcir leurs yeux?</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do not see,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vean,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ne point voir,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βλέπειν,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so that they wouldn't hinder the gospel of Christ what did Paul and Barnabas not do?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para no estorbar el evangelio de Cristo ¿qué no hicieron Pablo y Bernabé?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pour ne pas entraver l’évangile du Christ, qu’est-ce que Paul et Barnabas n’ont pas fait?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we have not used this right,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no hemos usado de este derecho,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n'avons point usé de ce droit;</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ἐχρησάμεθα τῇ ἐξουσίᾳ ταύτῃ,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edifies?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edifica?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édifie?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has given a measure of faith to each person among us?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¿quién ha dado una medida de fe a cada persona entre nosotros?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qui a donné une mesure de foi à chacun d’entre nous?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God has dealt to each one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repartió a cada uno.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 départie à chacun.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ὡς ὁ θεὸς ἐμέρισεν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love edifies.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amor edifica.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charité édifie.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ἀγάπη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to what group of people did Paul become as under the law?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¿para qué grupo de personas llegó a estar Pablo bajo la ley?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à quel groupe de personnes Paul est-il devenu comme sous la loi?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under the law, as under the law,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sujetos a la Ley (aunque yo no esté sujeto a la Ley) como sujeto a la Ley,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sous la loi, comme sous la loi (quoique je ne sois pas moi-même sous la loi),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Ἰουδαίους κερδήσω· τοῖς ὑπὸ νόμον ὡς ὑπὸ νόμον, μὴ ὢν αὐτὸς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Paul said he has a reward if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Pablo dijo que tiene recompensa ¿y si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9:17, Paul dit qu’il a une récompense, si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do this willingly,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si lo hago de buena voluntad,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le fais de bon coeur,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ἑκὼν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has nothing to boast of if he does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no tiene nada de qué jactarse si hace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Paul a dit qu’il n’avait aucune raison de se vanter s’il faisait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preach the gospel,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anuncio el evangelio,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j'annonce l'Évangile,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εὐαγγελίζωμαι,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Paul said that he would never again eat meat if what is true?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Pablo dijo que nunca más comería carne si ¿qué es cierto?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8:13, Paul a dit qu’il ne mangerait plus jamais de viande si qu’est-ce qui est vrai?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food makes my brother stumble,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 la comida le es a mi hermano ocasión de caer,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si un aliment scandalise mon frère,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εἰ βρῶμα σκανδαλίζει τὸν ἀδελφόν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as weak?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tan débil?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aussi faible?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weak.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débiles;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les faibles.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ἀσθενής, ἵνα τοὺς ἀσθενεῖς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we are to present our bodies a living sacrifice to God that matches two descriptions. What are these two descriptions?  (2 points)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debemos presentar nuestros cuerpos en sacrificio vivo a Dios que coincide con dos descripciones. ¿Cuáles son estas dos descripciones? (2 puntos)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nous devons présenter nos corps comme un sacrifice vivant à Dieu qui correspond à deux descriptions. Quelles sont ces deux descriptions? (2 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holy, acceptable to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agradable a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saint, agréable à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ἁγίαν εὐάρεστον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no one does what at his own expense?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¿nadie hace qué por su propia cuenta?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personne ne fait quoi à ses propres frais?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goes to war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fue jamás soldado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jamais fait le service militaire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στρατεύεται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how does Paul not fight?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¿cómo es que Pablo no pelea?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comment Paul ne se bat-il pas?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one who beats the air.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quien golpea el aire;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battant l'air.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ἀέρα δέρων·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an indication if he had been entrusted with a stewardship?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una indicación si se le hubiera confiado una mayordomía?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qui, selon Paul, serait une indication s’il s’était vu confier une intendance?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against my will,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de mala voluntad,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je le fais malgré moi,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ἄκων,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are there many gods?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¿hay muchos dioses?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y a-t-il plusieurs dieux?</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there is no other God but one.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no hay más que un Dios.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n'y a qu'un seul Dieu.</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οὐδεὶς θεὸς εἰ μὴ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enables the wild olive tree to partake of the root and fatness of the olive tree that is not wild?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permite al olivo silvestre participar de la raíz y de la grosura del olivo que no es silvestre?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permet à l’olivier sauvage de partager la racine et la graisse de l’olivier qui n’est pas sauvage?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were grafted in among them,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 sido injertado en lugar de ellas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as été enté à leur place,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ἐνεκεντρίσθης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a consciousness of the idol who until now do what?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habituados a la idolatría ¿quiénes hasta ahora hacen qué?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les gens qui continuent à considérer l'idole comme une souillure font quoi?</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eat it as a thing offered to an idol;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como si el alimento fuera sacrificado a ídolos,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mangent de ces viandes comme étant sacrifiées aux idoles,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 τοῦ εἰδώλου ὡς εἰδωλόθυτον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what did Paul say would be the result if he preaches the gospel?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¿cuál dijo Pablo que sería el resultado si predica el evangelio?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selon Paul, quel serait le résultat s’il prêche l’Évangile?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nothing to boast of,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por qué gloriarme,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moi un sujet de gloire,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μοι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lead to the reconciling of the world?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conducir a la reconciliación del mundo?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qu’est-ce qui pourrait conduire à la réconciliation du monde?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their being cast away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su exclusión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leur rejet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ἡ ἀποβολὴ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what question is asked about whoever goes to war?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¿qué pregunta se hace acerca de quien va a la guerra?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quelle question est posée à propos de quiconque part en guerre?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his own expense?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sus propias expensas?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ses propres frais?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ἰδίοις ὀψωνίοις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will their acceptance be?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será su aceptación?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quelle sera leur acceptation?</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life from the dead?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vida de entre los muertos?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sinon une vie d'entre les morts?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ζωὴ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happened so they could be grafed in?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dirían los que fueron injertados en el olivo que pasó para poder ser injertados?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pour qu’ils puissent y être greffés?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then, “Branches were broken off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Tal vez dirás: «Las ramas fueron desgajadas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diras donc: Les branches ont été retranchées,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οὖν· Ἐξεκλάσθησαν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9:3, just before asking a series of questions that shows he has the right to eat, bring a wife, and not have to work for his living, Paul describes what these questions are intended to be.  What are they for?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9:3, justo antes de hacer una serie de preguntas que demuestran que tiene derecho a comer, tener una esposa y no tener que trabajar para ganarse la vida, Pablo describe cuáles deben ser estas preguntas. ¿Para qué son?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9:3, juste avant de poser une série de questions démontrant qu’il a le droit de manger, d’avoir une femme et de ne pas avoir à travailler pour gagner sa vie, Paul décrit ce que sont ces questions. À quoi servent-ils?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defense to those who examine me is this: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me acusan, ésta es mi defensa: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là ma défense contre ceux qui m'accusent.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ἐμὴ ἀπολογία τοῖς ἐμὲ ἀνακρίνουσίν ἐστιν αὕτη.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which gift should we use in our ministering?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don debemos usar en nuestro ministerio?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quel don devrions-nous utiliser dans notre ministère?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ministry,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de servicio,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est appelé au ministère s'attache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διακονίαν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Paul said that he made himself a servant to all even though he was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Pablo dijo que se hizo siervo de todos aunque ¿qué era?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9:19, Paul a dit qu’il s’est fait serviteur de tous, même s’il était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I am free from all men,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siendo libre de todos,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bien que je sois libre à l'égard de tous,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Ἐλεύθερος γὰρ ὢν ἐκ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all things?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todas las cosas?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toutes choses?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are all things,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del cual han sido creadas todas las cosas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 sont toutes choses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true if he were preaching against his will?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cierto si predicara en contra de su voluntad?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selon Paul, qu’est-ce qui serait vrai s’il prêchait contre sa volonté?</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been entrusted with a stewardship.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comisión me ha sido encomendada.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charge qui m'est confiée.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οἰκονομίαν πεπίστευμαι.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to whom did Paul become as without law?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¿para quiénes llegó a ser Pablo como sin ley?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 qui Paul est-il devenu comme sans loi?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without law,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sin Ley,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sans loi,</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should live from the gospel?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¿quiénes deben vivir del evangelio?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qui devrait vivre de l’Évangile?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preach the gospel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anuncian el evangelio,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ceux qui annoncent l'Évangile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τὸ εὐαγγέλιον καταγγέλλουσιν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who is told to think soberly?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¿a quién se le dice que piense con seriedad?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à qui est-il demandé de penser sobrement?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is among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cada cual que está entre vosotros,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chacun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ὄντι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long should glory be given to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¿hasta cuándo se debe dar gloria a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pendant combien de temps la gloire doit-elle être rendue à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