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saying these things as what kind of a being?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estaba diciendo estas cosas ¿como qué clase de ser?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disait ces choses en tant que quel genre d’être?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mere man?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como hombre?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n'existent-elles que dans les usages des hommes?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a person who has knowledge do that could cause a weak brother to perish if he observes it?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podría hacer una persona que tiene conocimiento que podría causar que un hermano débil perezca si lo observa?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 faire une personne qui a la connaissance qui pourrait faire périr un frère faible s’il l’observe?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eating in an idol’s temple,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sentado a la mesa en un lugar dedicado a los ídolos,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assis à table dans un temple d'idoles,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εἰδωλείῳ κατακείμενον,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said he does something not with uncertainty.  What is this something?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dijo que no hace algo con incertidumbre. ¿Qué es este algo?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9:26, Paul dit qu’il fait quelque chose sans incertitude. C'est quoi ce quelque chose?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run thus: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yo de esta manera corro,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Moi donc, je cours,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τοίνυν οὕτως τρέχω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Accoridng to 1 Corinthians 9:13, what do those who serve at the alter eat?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sirven en el altar?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que mangent ceux qui servent à l’autel?</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 of the offerings of the altar?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altar participan?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part à l'autel?</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θυσιαστηρίῳ συμμερίζονται;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you are the seal of what in the Lord?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¿eres el sello de qué en el Señor?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vous êtes le sceau de quoi dans le Seigneur?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my apostleship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sello de mi apostolado sois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mon apostolat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τῆς ἀποστολῆς ὑμεῖς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Who did Paul ask if he had the right to take along as other apostles do?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¿a quién preguntó Pablo si tenía derecho de llevar consigo como lo hacen los demás apóstoles?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à qui Paul a-t-il demandé s’il avait le droit d’emmener avec lui comme le font les autres apôtres?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believing wife,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una hermana por esposa,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soeur qui soit notre femme,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what kind of service is it to present our bodies a living sacrifice to God?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¿qué clase de servicio es presentar nuestros cuerpos en sacrificio vivo a Dios?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 quel genre de service est-ce que de présenter notre corps comme un sacrifice vivant à Dieu?</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your reasonable service.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vuestro verdadero culto.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sera de votre part un culte raisonnable.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λογικὴν λατρείαν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became all things to all men because he wanted to do something of the gospel with the brethren in Corinth.  What was this something?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Pablo se hizo todo para todos porque quería hacer algo del evangelio con los hermanos de Corinto. ¿Qué fue ese algo?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9:23, Paul est devenu tout pour tous parce qu’il voulait faire quelque chose de l’Évangile avec les frères de Corinthe. Qu'est-ce que c'était que ce quelque chose?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partaker of it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hacerme copartícipe de él.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d'y avoir part.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answered a question he asked by saying that he may not abuse his authority in the gospel.  What question did he ask?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respondió a una pregunta que hizo diciendo que no podía abusar de su autoridad en el evangelio. ¿Qué pregunta hizo?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a répondu à une question qu’il avait posée en disant qu’il ne pouvait pas abuser de son autorité dans l’Évangile. Quelle question a-t-il posée?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my reward then?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pues, es mi recompensa?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donc ma récompense?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οὖν μού ἐστιν ὁ μισθός;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is not in everyone?  be specific.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es lo que no hay en todos? se específico.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qu’est-ce qui n’est pas chez tout le monde ? être spécifique.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there is not in everyone that knowledge;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en todos hay este conocimiento,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cette connaissance n'est pas chez tous.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ἐν πᾶσιν ἡ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rejoice?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regocijarnos?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nous réjouir?</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rejoice,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se gozan;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se réjouissent;</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χαιρόντων,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that if election is by grace than it is no longer of works.  If this were not true what could we say?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que si la elección es por gracia entonces ya no es por obras. Si esto no fuera cierto ¿qué podríamos decir?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que si l’élection se fait par grâce, elle ne se fait plus par les œuvres. Si ce n’était pas vrai, que pourrions-nous dire?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grace is no longer grace.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gracia ya no sería gracia.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la grâce n'est plus une grâce.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ἡ χάρις οὐκέτι γίνεται χάρις.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mention one thing you should do and one thing you should not do to those who persecute you?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¿menciona una cosa que debes hacer y una cosa que no debes hacer a los que te persiguen?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mentionnez-vous une chose que vous devriez faire et une chose que vous ne devriez pas faire à ceux qui vous persécutent?</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and do not curse.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y no maldigáis.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et ne maudissez pas.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καὶ μὴ καταρᾶσθε.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what did Paul want to do so that he wouldn't abuse his authority in the gospel?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¿qué quería hacer Pablo para no abusar de su autoridad en el evangelio?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que voulait faire Paul pour ne pas abuser de son autorité dans l’Évangile?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present the gospel of Christ without charge,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presente gratuitamente el evangelio de Cristo,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d'offrir gratuitement l'Évangile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ἀδάπανον θήσω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Paul asked if he is not two things. What does he list?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Pablo preguntó si no es dos cosas. ¿Qué enumera?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 Paul demande s’il n’est pas deux choses. Que liste-t-il?</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 I not an apostle?  Am I not free?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apóstol? ¿No soy libre?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suis-je pas libre? Ne suis-je pas apôtre?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ἐλεύθερος;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summary statement introduces the idea that God gave those who are not the elect eyes that they should not see and ears that they should not hear?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resumida introduce la idea de que Dios dio a los que no son los elegidos ojos para que no vieran y oídos para que no oyeran?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résumée introduit l’idée que Dieu a donné à ceux qui ne sont pas élus des yeux pour ne pas voir et des oreilles pour ne pas entendre?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runs without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corre sin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Paul court sans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has given them a spirit of stupor,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les dio espíritu insensible,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leur a donné un esprit d'assoupissement,</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Ἔδωκεν αὐτοῖς ὁ θεὸς πνεῦμα κατανύξεως,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who was the seal of Paul's apostleship in the Lord?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¿quién fue el sello del apostolado de Pablo en el Señor?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qui était le sceau de l’apostolat de Paul dans le Seigneur?</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the seal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êtes le sceau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σφραγίς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through whom are all things and through whom do we live?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¿por quién son todas las cosas y por quién vivimos?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8:6, par qui sont toutes choses et par qui vivons-nous?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Lord Jesus Christ,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un Señor, Jesucristo,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Seigneur, Jésus Christ,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κύριος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uncertainty.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a la ventura;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à l'aventure;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ἀδήλως,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why did Paul say that he would never again eat meat if food makes his brother stumble?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¿por qué dijo Pablo que nunca más comería carne si la comida hace tropezar a su hermano?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8:13, pourquoi Paul a-t-il dit qu’il ne mangerait plus jamais de viande si la nourriture faisait trébucher son frère?</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make my brother stumble.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poner tropiezo a mi hermano.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scandaliser mon frère.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τὸν ἀδελφόν μου σκανδαλίσω.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better if we do what?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somos mejores si hacemos qué?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meilleurs si nous faisons quoi?</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neither if we eat are we the better,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ni porque comamos seremos más,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en mangeons, nous n'avons rien de plus;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γὰρ ἐὰν φάγωμεν, περισσεύομεν,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what can we do with perfect will of God if we are transformed?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¿qué podemos hacer con la perfecta voluntad de Dios si somos transformados?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12:2, que pouvons-nous faire avec la volonté parfaite de Dieu si nous sommes transformés?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if a person things that he knows anything how well does he know anything?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si una persona cree que sabe algo, ¿qué tan bien sabe algo?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si une personne pense savoir quelque chose, dans quelle mesure sait-elle quelque chose?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prove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comprobéis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discerniez</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δοκιμάζειν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why did Paul present the gospel of Christ without charge?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¿por qué Pablo presentó el evangelio de Cristo sin costo alguno?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pourquoi Paul a-t-il présenté l’Évangile de Christ gratuitement?</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not abuse my authority in the gospel.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abusar de mi derecho en el evangelio.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user de mon droit de prédicateur de l'Évangile.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καταχρήσασθαι τῇ ἐξουσίᾳ μου ἐν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happens to the weak conscience of people who eat it as a thing offered to an idol?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sucede con la conciencia débil de las personas que lo comen como si fuera algo ofrecido a un ídolo?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8:7, qu’arrive-t-il à la faible conscience des gens qui en mangent comme une chose offerte à une idole?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ought to know.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debería saberlo.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faut connaître.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δεῖ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defiled.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contamina,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 souillée.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 μολύνεται.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the importance of leading with diligence? how is it to be used?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la importancia de liderar con diligencia? ¿Cómo se debe utilizar?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12:8, quel don est mentionné après l’importance de diriger avec diligence? comment faut-il l'utiliser?</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shows mercy, with cheerfulness.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hace misericordia, con alegría.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pratique la miséricorde le fasse avec joie.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ἐλεῶν ἐν ἱλαρότητι.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how did Paul become to those who are without law?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¿cómo llegó a ser Pablo para los que están sin ley?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9:21, comment Paul est-il devenu pour ceux qui sont sans loi?</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without law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estuviera sin Ley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sans loi</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ἄνομος,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how openly should we have regard for good things?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¿cuán abiertamente debemos considerar las cosas buenas?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dans quelle mesure devrions-nous ouvertement considérer les bonnes choses?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sight of all men.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todos los hombres.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tous les hommes.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πάντων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what did Elijah tell God that the Israelites had done to His prophets?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¿qué le dijo Elías a Dios que los israelitas habían hecho a sus profetas?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qu’est-ce qu’Élie a dit à Dieu que les Israélites avaient fait à ses prophètes?</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gift should we use in proportion to our faith?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¿qué don debemos usar en proporción a nuestra fe?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 don devrions-nous utiliser proportionnellement à notre foi?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prophecy,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tiene el don de profecía,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a le don de prophétie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“Lord, they have killed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han dado muerte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Seigneur, ils ont tué</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ἀπέκτειναν,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happen to the conscience of him who is week if anyone sees you eating in an idol's temple?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le podría pasar a la conciencia del semanario si alguien lo ve comiendo en el templo de un ídolo?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pourrait-il arriver à la conscience de celui qui est faible si quelqu'un vous voit manger dans le temple d'une idole?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emboldened to eat those things offered to idols?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estimulada a comer de lo sacrificado a los ídolos?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 portera-t-elle pas à manger des viandes sacrifiées aux idoles?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οἰκοδομηθήσεται εἰς τὸ τὰ εἰδωλόθυτα ἐσθίειν;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is different about the members in our one body?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es diferente en cuanto a los miembros de nuestro único cuerpo?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qu’est-ce qui est différent parmi les membres de notre corps unique?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do not have the same function,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los miembros tienen la misma función,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tous les membres n'ont pas la même fonction,</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μέλη πάντα οὐ τὴν αὐτὴν ἔχει πρᾶξιν,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why did Paul become as without law and yet was still under the law toward God and Christ?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¿por qué Pablo quedó como sin ley y aún así estaba bajo la ley para con Dios y Cristo?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pourquoi Paul est-il devenu sans loi et pourtant il était toujours sous la loi envers Dieu et Christ?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without law;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sin Ley.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sans loi.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κερδάνω τοὺς ἀνόμους·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is happening until the fullness of the Gentiles has come in?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sucederá hasta que entre la plenitud de los gentiles?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se passe-t-il jusqu’à ce que la plénitude des Gentils soit arrivée?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blindness in part has happened to Israel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endurecimiento de una parte de Israel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qu'une partie d'Israël est tombée dans l'endurcissement,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πώρωσις ἀπὸ μέρους τῷ Ἰσραὴλ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are the readers being symbolized as?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¿cómo se simboliza a los lectores?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quoi les lecteurs sont-ils symbolisés?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being a wild olive tree,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siendo olivo silvestre,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toi, qui était un olivier sauvage,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ἀγριέλαιος ὢν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12:12, in what should we be patient?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12:12, ¿en qué debemos tener paciencia?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12:12, dans quoi devrions-nous être patients?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patient in tribulation,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sufridos en la tribulación,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patients dans l'affliction.</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θλίψει ὑπομένοντες,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do with his body in addition to bringing it into subjection?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hace Pablo con su cuerpo además de someterlo?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fait Paul de son corps en plus de le soumettre?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discipline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golpeo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traite durement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ὑπωπιάζω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should we do wth the gifts that we have?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tienes el don de profecía, ¿qué debes hacer con él en proporción a tu fe?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si vous avez le don de prophétie, que devez-vous en faire proportionnellement à votre foi?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why did Paul become as under the law?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¿por qué Pablo llegó a estar como bajo la ley?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pourquoi Paul est-il devenu comme sous la loi?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under the law;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sujetos a la Ley;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sous la loi;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ὑπὸ νόμον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them: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úselo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l'exerce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that he might be all means save some people?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poder salvar a algunas personas?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pouvoir sauver certaines personnes?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all things to all men,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me he hecho de todo,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fait tout à tous,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πᾶσιν γέγονα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what should we do with those who rejoice?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¿qué debemos hacer con los que se regocijan?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que devons-nous faire de ceux qui se réjouissent?</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Rejoice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Gozaos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Réjouissez-vous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χαίρειν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by speaking to the gentiles, how does Paul what to make his fellow countrymen feel?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al hablar a los gentiles, ¿cómo quiere Pablo hacer sentir a sus compatriotas?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11:14, en parlant aux gentils, comment Paul fait-il ressentir à ses compatriotes?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provoke to jealousy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pudiera provocar a celos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d'exciter la jalousie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παραζηλώσω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asked of only which two people had no right to refrain from working?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preguntó sólo ¿cuáles dos personas no tenían derecho a abstenerse de trabajar?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a demandé seulement quelles étaient les deux personnes qui n’avaient pas le droit de s’abstenir de travailler?</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who might eat in an idol's temple and cause a weak brother to perish?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comer en el templo de un ídolo y hacer perecer a un hermano débil?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8:10, qui pourrait manger dans le temple d’une idole et faire périr un frère faible?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anyone sees you who have knowledge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alguien te ve a ti, que tienes conocimiento,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quelqu'un te voit, toi qui as de la connaissance,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γάρ τις ἴδῃ σὲ τὸν ἔχοντα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one of the things that has resulted in us having gifts differing from one another?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una de las cosas que ha resultado en que tengamos dones diferentes unos de otros?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12:6, quelle est l’une des choses qui fait que nous avons des dons différents les uns des autres?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that is given to us,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gracia que nos es dada: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qui nous a été accordée,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ἔχοντες δὲ χαρίσματα κατὰ τὴν χάριν τὴν δοθεῖσαν ἡμῖν διάφορα,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11:5, there is a remnant according to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11:5, ¿hay un remanente según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11:5, il y a un reste selon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election of grace.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escogido por gracia.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l'élection de la grâce.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 ἐκλογὴν χάριτος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it only Barnabas and I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yo y Bernabé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est-ce que moi seul et Barnabas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μόνος ἐγὼ καὶ Βαρναβᾶς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partakes of the offerings of the alter?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 participa de las ofrendas del altar?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qui participe aux offrandes de l’autel?</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serve at the altar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los que sirven al altar,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servent à l'autel</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τῷ θυσιαστηρίῳ παρεδρεύοντες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would be in cursed if he didn't do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sería maldecido si no hacía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Paul a dit qu'il serait maudit s'il ne faisait pas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woe is me if I do not preach the gospel!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 de mí si no anunciara el evangelio!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malheur à moi si je n'annonce pas l'Évangile!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οὐαὶ γάρ μοί ἐστιν ἐὰν μὴ εὐαγγελίσωμαι.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of what did our fathers drink that followed them?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¿de qué bebieron nuestros padres que los siguieron?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de quoi ont bu nos pères qui les ont suivis?</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drank of that spiritual Rock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bebían de la roca espiritual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ils buvaient à un rocher spirituel</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πέτρας,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in relation to the root and fatness of the cultured olive tree, what did the grafted-in wild olive tree become?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en relación con la raíz y la grosura del olivo cultivado, ¿en qué llegó a ser el olivo silvestre injertado?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par rapport à la racine et à la graisse de l’olivier cultivé, qu’est devenu l’olivier sauvage greffé?</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them became a partaker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has sido hecho participante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rendu participant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into whom were all our fathers baptized?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¿en quién fueron bautizados todos nuestros padres?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en qui tous nos pères ont-ils été baptisés?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Moses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todos, en unión con Moisés,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Moïse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εἰς τὸν Μωϋσῆν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12:15, with whom should we weep?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12:15, ¿con quién debemos llorar?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12:15, avec qui devrions-nous pleurer?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those who weep.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los que lloran.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pleurent.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κλαιόντων.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where did Paul say that it was recorded that you shall not muzzle an ox while it treads out the grain?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¿dónde dijo Pablo que estaba registrado que no se pondrá bozal al buey mientras trilla?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où Paul a-t-il dit qu’il a été écrit qu’il ne faut pas museler un bœuf pendant qu’il foule le grain?</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in the law of Moses,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de Moisés está escrito: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dans la loi de Moïse: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τῷ Μωϋσέως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