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9:22, to whom did Paul become as weak?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9:22, ¿ante quién se volvió tan débil Pablo?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9:22, pour qui Paul est-il devenu aussi faible?</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they also,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aun ellos,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Eux de même,</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κἀκεῖνοι δέ,</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11:8, what did God give those who are not the elect in addition to ears that they should not hear?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11:8, ¿qué les dio Dios a los que no son los elegidos además de oídos para que no oigan?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11:8, qu’est-ce que Dieu a donné à ceux qui ne sont pas élus, en plus des oreilles pour qu’ils n’entendent pas?</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Eyes that they should not see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ojos que no vean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yeux pour ne point voir,</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ὀφθαλμοὺς τοῦ μὴ βλέπειν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 what did Elijah tell God he that they were wanting to do?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 ¿qué le dijo Elías a Dios que querían hacer?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 qu’est-ce qu’Élie a dit à Dieu qu’ils voulaient faire?</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they seek my life”?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procuran matarme»?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ils cherchent à m'ôter la vie?</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ζητοῦσιν τὴν ψυχήν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 with what words did Paul use to address his readers?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 ¿con qué palabras usó Pablo para dirigirse a sus lectores?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 quels mots Paul a-t-il utilisé pour s’adresser à ses lecteurs?</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Moreover, brethren,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quiero, hermanos,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Frères,</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 what kind of service is it to present our bodies a living sacrifice to God?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 ¿qué clase de servicio es presentar nuestros cuerpos en sacrificio vivo a Dios?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 quel genre de service est-ce que de présenter notre corps comme un sacrifice vivant à Dieu?</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is your reasonable service.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 vuestro verdadero culto.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qui sera de votre part un culte raisonnable.</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λογικὴν λατρείαν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9:13, what do those who minister the holy things eat?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9:13, ¿qué comen los que ministran las cosas santas?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9:13, que mangent ceux qui exercent les choses saintes?</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the weak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débiles,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été faible</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ἀσθενέσιν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eat of the things of the temple,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comen del Templo,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nourris par le temple,</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ἐκ τοῦ ἱεροῦ ἐσθίουσιν,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12:17, how openly should we have regard for good things?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12:17, ¿cuán abiertamente debemos considerar las cosas buenas?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12:17, dans quelle mesure devrions-nous ouvertement considérer les bonnes choses?</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sight of all men.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delante de todos los hombres.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devant tous les hommes.</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ἐνώπιον πάντων ἀνθρώπων·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11:20, because they were broken off and you stand by faith, you should be haughty, but do what?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11:20, porque fueron desgajados y tú por la fe estás en pie, debes ser altivo, pero ¿hacer qué?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11:20, parce qu’ils ont été rompus et que vous restez fidèle à la foi, vous devriez être hautain, mais que faire?</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fear.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teme,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crains;</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φοβοῦ·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12:11, when we are working diligently to give preference to one another, whom should we serve?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12:11, cuando trabajamos diligentemente para dar preferencia unos a otros, ¿a quién debemos servir?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12:11, lorsque nous travaillons diligemment pour nous donner la préférence les uns aux autres, qui devons-nous servir?</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serving the Lord;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sirviendo al Señor;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Servez le Seigneur.</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κυρίῳ δουλεύοντες,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12:12, in what should we continue when we rejoice in hope and are patient in tribulation?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12:12, ¿en qué debemos continuar cuando nos regocijamos en la esperanza y somos pacientes en la tribulación?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12:12, dans quoi devrions-nous continuer lorsque nous nous réjouissons dans l’espérance et sommes patients dans les tribulations?</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continuing steadfastly in prayer;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constantes en la oración.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Persévérez dans la prière.</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προσευχῇ προσκαρτεροῦντες,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9:5, Paul asked something about a believing wife.  What did he ask?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9:5, Pablo preguntó algo acerca de una esposa creyente. ¿Qué preguntó?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9:5, Paul a posé une question à propos d’une épouse croyante. Qu'a-t-il demandé?</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12:5, we are many and are one body in Christ. What else are we?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12:5, somos muchos y somos un cuerpo en Cristo. ¿Qué más somos?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12:5, nous sommes plusieurs et formons un seul corps en Christ. Que sommes-nous d'autre?</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we have no right to take along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tenemos derecho a llevar con nosotros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N'avons-nous pas le droit de mener avec nous</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οὐκ ἔχομεν ἐξουσίαν ἀδελφὴν γυναῖκα περιάγειν,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9:7, who always eats the fruit of a vineyard?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9:7 ¿quién come siempre del fruto de una viña?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9:7, qui mange toujours le fruit de la vigne?</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plants a vineyard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planta una viña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est-ce qui plante une vigne,</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φυτεύει ἀμπελῶνα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11:26, from where will the Deliverer come?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11:26, ¿de dónde vendrá el Libertador?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11:26, d’où viendra le Libérateur?</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“The Deliverer will come out of Zion,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«Vendrá de Sión el Libertador,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 Le libérateur viendra de Sion,</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 Ἥξει ἐκ Σιὼν ὁ ῥυόμενος,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12:5, what are we in the one body of Christ in addition to being members of one another?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12:5, ¿qué somos en el cuerpo de Cristo además de ser miembros unos de otros?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12:5, que sommes-nous dans le corps unique du Christ en plus d’être membres les uns des autres?</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being many,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siendo muchos,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sommes plusieurs,</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πολλοὶ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 you are the seal of what in the Lord?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 ¿eres el sello de qué en el Señor?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 vous êtes le sceau de quoi dans le Seigneur?</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my apostleship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sello de mi apostolado sois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mon apostolat</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μου τῆς ἀποστολῆς ὑμεῖς ἐστε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11:32, what has God done so that He might have mercy on all?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11:32, ¿qué ha hecho Dios para tener misericordia de todos?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11:32, qu’a fait Dieu pour avoir pitié de tous?</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individually members of one another.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todos miembros los unos de los otros.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nous sommes tous membres les uns des autres.</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δὲ καθ’ εἷς ἀλλήλων μέλη.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committed them all to disobedience,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sujetó a todos en desobediencia,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renfermé tous les hommes dans la désobéissance,</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συνέκλεισεν γὰρ ὁ θεὸς τοὺς πάντας εἰς ἀπείθειαν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9:22, what did Paul do to win the weak?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9:22, ¿qué hizo Pablo para ganar a los débiles?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9:22, qu’a fait Paul pour gagner les faibles?</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became as weak,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he hecho débil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les faibles,</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ἐγενόμην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12:16 what should we not be in addition to not setting your mind on high things?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12:16 ¿qué no debemos ser además de no poner la mente en cosas altivas?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12:16, que ne devrions-nous pas faire en plus de ne pas penser à des choses élevées?</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be wise in your own opinion.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seáis sabios en vuestra propia opinión.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soyez point sages à vos propres yeux.</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γίνεσθε φρόνιμοι παρ’ ἑαυτοῖς.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9:8, Paul asked if he was saying these things as what kind of a being?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9:8, Pablo preguntó si estaba diciendo estas cosas ¿como qué clase de ser?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9:8, Paul a demandé s’il disait ces choses en tant que quel genre d’être?</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a mere man?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sólo como hombre?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n'existent-elles que dans les usages des hommes?</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κατὰ ἄνθρωπον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11:25, for how long will partial blindness happen to Israel?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11:25, ¿por cuánto tiempo le ocurrirá a Israel la ceguera parcial?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11:25, pendant combien de temps Israël sera-t-il partiellement aveugle?</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until the fullness of the Gentiles has come in.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durará hasta que haya entrado la plenitud de los gentiles.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ce que la totalité des païens soit entrée.</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ἄχρι οὗ τὸ πλήρωμα τῶν ἐθνῶν εἰσέλθῃ,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9:6, Paul asked of only which two people had no right to refrain from working?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9:6, Pablo preguntó sólo ¿cuáles dos personas no tenían derecho a abstenerse de trabajar?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9:6, Paul a demandé seulement quelles étaient les deux personnes qui n’avaient pas le droit de s’abstenir de travailler?</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9:14, who should live from the gospel?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9:14 ¿quiénes deben vivir del evangelio?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9:14, qui devrait vivre de l’Évangile?</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is it only Barnabas and I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sólo yo y Bernabé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bien, est-ce que moi seul et Barnabas</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μόνος ἐγὼ καὶ Βαρναβᾶς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8:10, what might happen to the conscience of him who is week if anyone sees you eating in an idol's temple?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8:10, ¿qué le podría pasar a la conciencia del semanario si alguien lo ve comiendo en el templo de un ídolo?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8:10, que pourrait-il arriver à la conscience de celui qui est faible si quelqu'un vous voit manger dans le temple d'une idole?</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emboldened to eat those things offered to idols?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será estimulada a comer de lo sacrificado a los ídolos?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le portera-t-elle pas à manger des viandes sacrifiées aux idoles?</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οἰκοδομηθήσεται εἰς τὸ τὰ εἰδωλόθυτα ἐσθίειν;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11:17, what is used as a symbol to describe that some of Israel is cast away?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11:17, ¿qué símbolo se utiliza para describir que parte de Israel es desechado?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11:17, qu’est-ce qui est utilisé comme symbole pour décrire qu’une partie d’Israël est rejetée?</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some of the branches were broken off,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algunas de las ramas fueron desgajadas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quelques-unes des branches ont été retranchées,</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δέ τινες τῶν κλάδων ἐξεκλάσθησαν,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9:20, to what group of people did Paul become as under the law?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9:20, ¿para qué grupo de personas llegó a estar Pablo bajo la ley?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9:20, à quel groupe de personnes Paul est-il devenu comme sous la loi?</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those who are under the law, as under the law,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que están sujetos a la Ley (aunque yo no esté sujeto a la Ley) como sujeto a la Ley,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ceux qui sont sous la loi, comme sous la loi (quoique je ne sois pas moi-même sous la loi),</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Ἰουδαίους κερδήσω· τοῖς ὑπὸ νόμον ὡς ὑπὸ νόμον, μὴ ὢν αὐτὸς ὑπὸ νόμον,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9:14, who said that those who preach the gospel should live from the gospel?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9:14, ¿quién dijo que los que predican el evangelio deben vivir del evangelio?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9:14, qui a dit que ceux qui prêchent l’Évangile devaient vivre de l’Évangile?</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so the Lord has commanded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ordenó el Señor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aussi, le Seigneur a ordonné</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ὁ κύριος διέταξεν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11:11, why has salvation come to the Gentiles?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11:11, ¿por qué ha llegado la salvación a los gentiles?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11:11, pourquoi le salut est-il venu pour les Gentils?</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those who preach the gospel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que anuncian el evangelio,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ceux qui annoncent l'Évangile</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τὸ εὐαγγέλιον καταγγέλλουσιν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provoke them to jealousy,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fin de provocarlos a celos.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qu'ils fussent excités à la jalousie.</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παραζηλῶσαι αὐτούς.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11:23, they alsos will be grafted in if they do what?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11:23, ¿ellos también serán injertados si hacen qué?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11:23, eux aussi seront greffés s’ils font quoi?</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they do not continue in unbelief,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no permanecen en incredulidad,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s'ils ne persistent pas dans l'incrédulité,</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μὴ ἐπιμένωσι τῇ ἀπιστίᾳ,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11:22, what two attributes of God does Paul say we should consider?  (2 points)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11:22, ¿qué dos atributos de Dios dice Pablo que debemos considerar? (2 puntos)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11:22, quels sont les deux attributs de Dieu que Paul dit que nous devrions considérer? (2 points)</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consider the goodness and severity of God: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Mira, pues, la bondad y la severidad de Dios: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Considère donc la bonté et la sévérité de Dieu:</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ἴδε οὖν χρηστότητα καὶ ἀποτομίαν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11:8, until when has God given those who are not the elect a spirit of stupor?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11:8, ¿hasta cuándo Dios les ha dado espíritu de estupor a los que no son los elegidos?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11:8, jusqu’à quand Dieu a-t-il donné un esprit de stupeur à ceux qui ne sont pas élus?</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this very day.”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hasta el día de hoy.»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ce jour.</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ἕως τῆς σήμερον ἡμέρας.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11:30, through their disobedience, what have you obtained?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11:30, por su desobediencia, ¿qué habéis obtenido?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11:30, grâce à leur désobéissance, qu’avez-vous obtenu?</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have now obtained mercy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ahora habéis alcanzado misericordia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avez maintenant obtenu miséricorde,</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νῦν δὲ ἠλεήθητε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Accoridng to 1 Corinthians 9:13, what do those who serve at the alter eat?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9:13, ¿qué comen los que sirven en el altar?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9:13, que mangent ceux qui servent à l’autel?</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9:18, Paul answered a question he asked by saying that he may not abuse his authority in the gospel.  What question did he ask?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9:18, Pablo respondió a una pregunta que hizo diciendo que no podía abusar de su autoridad en el evangelio. ¿Qué pregunta hizo?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9:18, Paul a répondu à une question qu’il avait posée en disant qu’il ne pouvait pas abuser de son autorité dans l’Évangile. Quelle question a-t-il posée?</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partake of the offerings of the altar?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altar participan?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ont part à l'autel?</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θυσιαστηρίῳ συμμερίζονται;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12:14, what should you do to those who persecute you?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12:14, ¿qué debes hacer con los que te persiguen?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12:14, que devez-vous faire à ceux qui vous persécutent?</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Bless those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Bendecid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Bénissez ceux</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εὐλογεῖτε τοὺς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1Corinthians 10:1, what did all our fathers do?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 ¿qué hicieron todos nuestros padres?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1Corinthiens 10:1, qu’ont fait tous nos pères?</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passed through the sea,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todos pasaron el mar;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qu'ils ont tous passé au travers de la mer,</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πάντες διὰ τῆς θαλάσσης διῆλθον,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11:27, what kind of agreement was made to take away the sins of Jacob?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11:27, ¿qué clase de acuerdo se hizo para quitar los pecados de Jacob?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11:27, quel genre d’accord a été conclu pour ôter les péchés de Jacob?</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this is My covenant with them,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éste será mi pacto con ellos,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 sera mon alliance avec eux,</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αὕτη αὐτοῖς ἡ παρ’ ἐμοῦ διαθήκη,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8:7, what happens to the weak conscience of people who eat it as a thing offered to an idol?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8:7, ¿qué sucede con la conciencia débil de las personas que lo comen como si fuera algo ofrecido a un ídolo?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8:7, qu’arrive-t-il à la faible conscience des gens qui en mangent comme une chose offerte à une idole?</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defiled.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contamina,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est souillée.</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οὖσα μολύνεται.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8:10, what might a person who has knowledge do that could cause a weak brother to perish if he observes it?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8:10, ¿qué podría hacer una persona que tiene conocimiento que podría causar que un hermano débil perezca si lo observa?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8:10, que pourrait faire une personne qui a la connaissance qui pourrait faire périr un frère faible s’il l’observe?</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is my reward then?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¿Cuál, pues, es mi recompensa?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Quelle est donc ma récompense?</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οὖν μού ἐστιν ὁ μισθός;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eating in an idol’s temple,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sentado a la mesa en un lugar dedicado a los ídolos,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assis à table dans un temple d'idoles,</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εἰδωλείῳ κατακείμενον,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who should use the gift of teaching?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12:7, ¿quién debe usar el don de enseñar?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12:7, qui devrait utiliser le don d’enseigner?</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teaches,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enseña,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enseigne s'attache</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ὁ διδάσκων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9:15, what did Paul think would be better than that anyone should make his boasting void?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9:15, ¿qué pensó Pablo que sería mejor que que alguien anulara su jactancia?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9:15, qu’est-ce qui, selon Paul, serait mieux que que quelqu’un annule sa vantardise?</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it would be better for me to die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prefiero morir,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j'aimerais mieux mourir</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καλὸν γάρ μοι μᾶλλον ἀποθανεῖν ἤ—</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9:14, those who preach the gospel should do what?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9:14, ¿qué deben hacer los que predican el evangelio?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9:14, que doivent faire ceux qui prêchent l’Évangile?</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should live from the gospel.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vivan del evangelio.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vivre de l'Évangile.</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 τοῦ εὐαγγελίου ζῆν.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9:25, what does everyone do who competes for the prize?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9:25, ¿qué hace todo aquel que compite por el premio?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9:25, que font tous ceux qui concourent pour le prix?</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temperate in all things.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todo se abstiene;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s'imposent toute espèce d'abstinences,</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ἐγκρατεύεται,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11:36, what are the three prepositional phrases that describe how all things are related to God?  (3 points)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11:36, ¿cuáles son las tres frases preposicionales que describen cómo todas las cosas se relacionan con Dios? (3 puntos)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11:36, quelles sont les trois expressions prépositionnelles qui décrivent comment toutes choses sont liées à Dieu? (3points)</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12:10, with what should be kindly affectionate to one another?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12:10, ¿con qué debemos ser bondadosos y afectuosos unos con otros?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12:10, avec quoi devraient-ils s’aimer les uns les autres?</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of Him and through Him and to Him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de él, por él y para él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de lui, par lui, et pour lui</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ἐξ αὐτοῦ καὶ δι’ αὐτοῦ καὶ εἰς αὐτὸν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9:7, there is essentially no one who tends a flock who doesn't also do what?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9:7, ¿esencialmente no hay nadie que pastoree un rebaño que no haga también qué?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9:7, il n’y a essentiellement personne qui s’occupe d’un troupeau qui ne fasse aussi quoi?</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does not drink of the milk of the flock?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toma de la leche del rebaño?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ne se nourrit pas du lait du troupeau?</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ἐκ τοῦ γάλακτος τῆς ποίμνης οὐκ ἐσθίει;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8:5, with what words is the number of so-called gods described?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8:5, ¿con qué palabras se describe el número de los llamados dioses?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8:5, avec quels mots le nombre de soi-disant dieux est-il décrit?</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there are many gods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hay muchos dioses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il existe réellement plusieurs dieux</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ὥσπερ εἰσὶν θεοὶ πολλοὶ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brotherly love,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amor fraternal;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amour fraternel,</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φιλαδελφίᾳ εἰς ἀλλήλους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you are supposed to think soberly in contrast to what?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¿se supone que uno debe pensar sobriamente en contraste con qué?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12:3, vous êtes censé penser sobrement, contrairement à quoi?</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to think of himself more highly than he ought to think,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tenga más alto concepto de sí que el que debe tener,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vous de n'avoir pas de lui-même une trop haute opinion,</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ὑπερφρονεῖν παρ’ ὃ δεῖ φρονεῖν,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 whom did Elijah tell God that the Israelites had killed?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 ¿a quién le dijo Elías a Dios que los israelitas habían matado?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 qui Élie a-t-il dit à Dieu que les Israélites avaient tué?</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Your prophets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«Señor, a tus profetas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tes prophètes,</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Κύριε, τοὺς προφήτας σου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11:33, what two thoughts describe the wisdom and knowledge of God?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11:33, ¿qué dos pensamientos describen la sabiduría y el conocimiento de Dios?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11:33, quelles sont les deux pensées qui décrivent la sagesse et la connaissance de Dieu?</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Oh, the depth of the riches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¡Profundidad de las riquezas,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 profondeur de la richesse,</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Ὦ βάθος πλούτου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11:29, with what adjective are the gifts and the calling of God described?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11:29, ¿con qué adjetivo se describen los dones y el llamado de Dios?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11:29, par quel adjectif les dons et l’appel de Dieu sont-ils décrits?</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irrevocable.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irrevocables son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Dieu ne se repent</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ἀμεταμέλητα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12:6, what makes each of us different in the one body of Christ?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12:6, ¿qué nos hace diferentes a cada uno de nosotros en el único cuerpo de Cristo?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12:6, qu’est-ce qui rend chacun de nous différent dans le corps unique du Christ?</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Having then gifts differing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Tenemos, pues, diferentes dones,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Puisque nous avons des dons différents,</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ἔχοντες δὲ χαρίσματα κατὰ τὴν χάριν τὴν δοθεῖσαν ἡμῖν διάφορα,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 Paul said that he was doubtless an apostle to them if if what?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 Pablo dijo que sin duda era un apóstol para ellos, ¿y si qué?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 Paul a dit qu’il était sans aucun doute leur apôtre si si quoi?</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I am not an apostle to others,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para otros no soy apóstol,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pour d'autres je ne suis pas apôtre,</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ἄλλοις οὐκ εἰμὶ ἀπόστολος,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11:9, who asked God to make his enemy's table to become a snare and a trap?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11:9, ¿quién le pidió a Dios que hiciera de la mesa de su enemigo un lazo y una trampa?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11:8, qui a demandé à Dieu de faire de la table de son ennemi un piège et un piège?</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David says: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David dice: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David dit:</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Δαυὶδ λέγει·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12:13, what should we do in addition to distributing to the needs of the saints?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12:13, ¿qué debemos hacer además de distribuir para las necesidades de los santos?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12:13, que devons-nous faire en plus de distribuer pour répondre aux besoins des saints?</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given to hospitality.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practicad la hospitalidad.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Exercez l'hospitalité.</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φιλοξενίαν διώκοντες.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 what did Elijah tell God that they had done in addition to killing his prophets?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 ¿qué le dijo Elías a Dios que habían hecho además de matar a sus profetas?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 qu’est-ce qu’Élie a dit à Dieu qu’ils avaient fait en plus de tuer ses prophètes?</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torn down Your altars,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tus altares han derribado;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ont renversé tes autels;</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θυσιαστήριά σου κατέσκαψαν,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12:16, we should associate with the humble instead of setting our mind where?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12:16, debemos asociarnos con los humildes en lugar de fijar nuestra mente ¿dónde?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12:16, nous devrions nous associer aux humbles au lieu de penser à quoi?</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set your mind on high things,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seáis altivos,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N'aspirez pas à ce qui est élevé,</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τὰ ὑψηλὰ φρονοῦντες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9:26, what does Paul do not as one who beats the air?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9:26, ¿qué no hace Pablo como quien golpea el aire?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9:26, qu’est-ce que Paul ne fait pas en battant l’air?</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9:21, to whom did Paul become as without law?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9:21, ¿para quiénes llegó a ser Pablo como sin ley?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9:21, pour qui Paul est-il devenu comme sans loi?</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those who are without law,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que están sin Ley,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ceux qui sont sans loi,</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ἀνόμοις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9:27, what does Paul discipline?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9:27, ¿qué disciplina Pablo?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9:27, que discipline Paul?</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body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 cuerpo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mon corps</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μου τὸ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11:19, what might those grafted in to the olive tree say was enabled by some of the branches being broken off?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11:19, ¿qué podrían decir los injertados en el olivo que se logró al romper algunas de las ramas?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11:19, que pourraient dire ceux qui ont été greffés sur l’olivier grâce à la rupture de certaines branches?</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might be grafted in.”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yo fuera injertado.»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moi je fusse enté.</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ἐγὼ ἐγκεντρισθῶ.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11:4, what question introduces God's statement of how many people he had reserved who had not worshiped Baal?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11:4, ¿qué pregunta introduce la declaración de Dios de cuántas personas había reservado que no habían adorado a Baal?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11:4, quelle question introduit la déclaration de Dieu sur le nombre de personnes qu’il avait réservées qui n’avaient pas adoré Baal?</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what does the divine response say to him?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¿cuál fue la divina respuesta?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quelle réponse Dieu lui fait-il?</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τί λέγει αὐτῷ ὁ χρηματισμός;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9:3, just before asking a series of questions that shows he has the right to eat, bring a wife, and not have to work for his living, Paul describes what these questions are intended to be.  What are they for?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9:3, justo antes de hacer una serie de preguntas que demuestran que tiene derecho a comer, tener una esposa y no tener que trabajar para ganarse la vida, Pablo describe cuáles deben ser estas preguntas. ¿Para qué son?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9:3, juste avant de poser une série de questions démontrant qu’il a le droit de manger, d’avoir une femme et de ne pas avoir à travailler pour gagner sa vie, Paul décrit ce que sont ces questions. À quoi servent-ils?</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defense to those who examine me is this: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Contra los que me acusan, ésta es mi defensa: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là ma défense contre ceux qui m'accusent.</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ἐμὴ ἀπολογία τοῖς ἐμὲ ἀνακρίνουσίν ἐστιν αὕτη.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Thus I fight: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esta manera peleo,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frappe,</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πυκτεύω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12:9, what should love be without?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12:9, ¿qué debe faltar en el amor?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12:9, à quoi devrait ressembler l’amour sans lui?</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love be without hypocrisy.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amor sea sin fingimiento.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la charité soit sans hypocrisie.</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ἀγάπη ἀνυπόκριτος.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11:32, why did God commit them all to disobedience?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11:32, ¿por qué Dios encomendó a todos ellos la desobediencia?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11:32, pourquoi Dieu les a-t-il tous engagés dans la désobéissance?</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might have mercy on all.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tener misericordia de todos.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faire miséricorde à tous.</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τοὺς πάντας ἐλεήσῃ.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12:14, whom should you bless and not curse?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12:14, ¿a quién deberías bendecir y no maldecir?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12:14, qui devriez-vous bénir et non maudire?</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persecute you;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que os persiguen;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vous persécutent,</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διώκοντας,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11:14, why does Paul want to provoke some of the people who are his flesh to be jealous?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11:14, ¿por qué Pablo quiere provocar a celos a algunas personas que son su carne?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11:14, pourquoi Paul veut-il provoquer la jalousie de certaines personnes qui sont sa chair?</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save some of them.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hacer salvos a algunos de ellos,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d'en sauver quelques-uns.</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σώσω τινὰς ἐξ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11:6, we see a statement saying that if election is of works, it is no longer grace.  If this were not tru what could we say?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11:6, vemos una declaración que dice que si la elección es por obras, ya no es gracia. Si esto no fuera cierto ¿qué podríamos decir?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11:6, nous voyons une déclaration disant que si l’élection se fait par les œuvres, ce n’est plus une grâce. Si ce n’était pas vrai, que pourrions-nous dire?</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otherwise work is no longer work.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otra manera la obra ya no sería obra.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autrement l'oeuvre n'est plus une oeuvre.</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11:11, in addition to salvation coming to the Gentiles, what was intended to make Israel jealous?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11:11, además de que la salvación llegara a los gentiles, ¿qué tenía la intención de provocar celos en Israel?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11:11, en plus du salut venant des Gentils, qu’est-ce qui était destiné à rendre Israël jaloux?</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11:27, God made a covenant to do what with sins of Israel?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11:27, ¿Dios hizo un pacto para hacer qué con los pecados de Israel?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11:27, Dieu a fait une alliance pour faire quoi avec les péchés d’Israël?</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I take away their sins.”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yo quite sus pecados.»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j'ôterai leurs péchés.</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ἀφέλωμαι τὰς ἁμαρτίας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11:16, the lump is holy if what is holy?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11:16, la masa es santa si ¿qué es santo?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11:16, la masse est sainte, si qu’est-ce qui est saint?</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the firstfruit is holy,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las primicias son santas,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si les prémices sont saintes,</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ἡ ἀπαρχὴ ἁγία,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 if you are transformed by the renewing of our minds, what can you prove?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 si eres transformado por la renovación de nuestra mente, ¿qué puedes probar?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12:2, si vous êtes transformé par le renouvellement de notre esprit, que pouvez-vous prouver?</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is that good and acceptable and perfect will of God.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cuál es la buena voluntad de Dios, agradable y perfecta.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quelle est la volonté de Dieu, ce qui est bon, agréable et parfait.</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τὸ θέλημα τοῦ θεοῦ, τὸ ἀγαθὸν καὶ εὐάρεστον καὶ τέλειον.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8:6, what words are used to describe the connection between the Father and us?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8:6, ¿qué palabras se usan para describir la conexión entre el Padre y nosotros?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8:6, quels mots sont utilisés pour décrire le lien entre le Père et nous?</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we for Him;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para quien nosotros existimos;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pour qui nous sommes,</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ἡμεῖς εἰς αὐτόν,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11:34, what question is asked to indicate that no one has helped the Lord make better plans?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11:34, ¿qué pregunta se hace para indicar que nadie ha ayudado al Señor a hacer mejores planes?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11:34, quelle question est posée pour indiquer que personne n’a aidé le Seigneur à faire de meilleurs plans?</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who has become His counselor?”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quién fue su consejero?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qui a été son conseiller?</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τίς σύμβουλος αὐτοῦ ἐγένετο;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through their fall,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contrario, debido a su transgresión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par leur chute,</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τῷ αὐτῶν παραπτώματι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11:20, what happened because of unbelief?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11:20, ¿qué pasó a causa de la incredulidad?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11:20, que s’est-il passé à cause de l’incrédulité?</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were broken off,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fueron desgajadas,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Cela est vrai; elles ont été retranchées</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ἐξεκλάσθησαν,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9:19, Paul said that he made himself a servant to all even though he was what?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9:19, Pablo dijo que se hizo siervo de todos aunque ¿qué era?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9:19, Paul a dit qu’il s’est fait serviteur de tous, même s’il était quoi?</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though I am free from all men,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cual, siendo libre de todos,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bien que je sois libre à l'égard de tous,</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Ἐλεύθερος γὰρ ὢν ἐκ πάντων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8:8, we are not better if we do what?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8:8, ¿no somos mejores si hacemos qué?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8:8, nous ne sommes pas meilleurs si nous faisons quoi?</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neither if we eat are we the better,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ni porque comamos seremos más,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nous en mangeons, nous n'avons rien de plus;</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γὰρ ἐὰν φάγωμεν, περισσεύομεν,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11:5, when is there a remnant?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11:5, ¿cuándo habrá un remanente?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11:5, quand y a-t-il un reste?</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so then, at this present time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aun en este tiempo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aussi dans le temps présent</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οὖν καὶ ἐν τῷ νῦν καιρῷ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10:4, all our fathers did what with the same spiritual drink?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10:4, ¿todos nuestros padres hicieron qué con la misma bebida espiritual?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10:4, que faisaient tous nos pères avec la même boisson spirituelle?</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all drank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todos bebieron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qu'ils ont tous bu</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πόμα,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11:31, who in an addition to the readers of this book has been disobedient? Be specific.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11:31, ¿quién además de los lectores de este libro ha sido desobediente? Se específico.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11:31, qui, parmi les lecteurs de ce livre, a désobéi? Être spécifique.</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9:22, why did Paul become all things to all men?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9:22, ¿por qué Pablo llegó a ser todo para todos los hombres?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9:22, pourquoi Paul est-il devenu tout pour tous les hommes?</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might by all means save some.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de todos modos salve a algunos.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d'en sauver de toute manière quelques-uns.</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πάντως τινὰς σώσω.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11:26, what will the Deliverer do that comes out of Zion?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11:26, ¿qué hará el Libertador que sale de Sión?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11:26, que fera le Libérateur qui sortira de Sion?</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He will turn away ungodliness from Jacob;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apartará de Jacob la impiedad.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 détournera de Jacob les impiétés;</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ἀποστρέψει ἀσεβείας ἀπὸ Ἰακώβ.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9:25, we should prepare as if to obtain what?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9:25, ¿debemos prepararnos como para obtener qué?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9:25, devons-nous nous préparer comme pour obtenir quoi?</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we for an imperishable crown.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nosotros, una incorruptible.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nous, faisons-le pour une couronne incorruptible.</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ἡμεῖς δὲ ἄφθαρτον.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9:10, what was done so that he who plows and he who threshes should have hope?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9:10, ¿qué se hizo para que el que ara y el que trilla tuvieran esperanza?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9:10, qu’a-t-on fait pour que celui qui laboure et celui qui bat ait de l’espérance?</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this is written,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escribió esto,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a été écrit</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ἐγράφη,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 against whom does Elijah plead with God?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 ¿contra quién intercede Elías ante Dios?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 contre qui Élie plaide-t-il auprès de Dieu?</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he pleads with God against Israel, saying,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cómo se quejó ante Dios contra Israel, diciendo: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il adresse à Dieu cette plainte contre Israël:</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ἐντυγχάνει τῷ θεῷ κατὰ τοῦ Ἰσραήλ;</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so these also have now been disobedient,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estos ahora han sido desobedientes,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ils ont maintenant désobéi,</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οὗτοι νῦν ἠπείθησαν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 who was the seal of Paul's apostleship in the Lord?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 ¿quién fue el sello del apostolado de Pablo en el Señor?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 qui était le sceau de l’apostolat de Paul dans le Seigneur?</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 are the seal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vosotros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vous êtes le sceau</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γὰρ σφραγίς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8:11, what might happen to someone for whom Christ died because of your knowledge if you are seen eating in an idol's temple?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8:11, ¿qué le podría pasar a alguien por quien Cristo murió debido a tu conocimiento si te ven comiendo en el templo de un ídolo?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8:11, que pourrait-il arriver à quelqu'un pour qui Christ est mort à cause de votre connaissance si on vous voit en train de manger dans le temple d'une idole?</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the weak brother perish,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perderá el hermano débil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frère</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ἀπόλλυται γὰρ ὁ ἀσθενῶν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9:12, why did Paul and Barnabas not use the right to receive financial support?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9:12, ¿por qué Pablo y Bernabé no hicieron uso del derecho a recibir apoyo financiero?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9:12, pourquoi Paul et Barnabas n’ont-ils pas utilisé leur droit de recevoir une aide financière?</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endure all things lest we hinder the gospel of Christ.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lo soportamos todo por no poner ningún obstáculo al evangelio de Cristo.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contraire, nous souffrons tout, afin de ne pas créer d'obstacle à l'Évangile de Christ.</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πάντα στέγομεν ἵνα μή τινα ἐγκοπὴν δῶμεν τῷ εὐαγγελίῳ τοῦ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 what can we do with perfect will of God if we are transformed?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 ¿qué podemos hacer con la perfecta voluntad de Dios si somos transformados?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12:2, que pouvons-nous faire avec la volonté parfaite de Dieu si nous sommes transformés?</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may prove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comprobéis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vous discerniez</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δοκιμάζειν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11:23, who also will be grafted in if they do not continue in unbelief?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11:23, ¿quiénes también serán injertados si no continúan en incredulidad?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11:23, qui aussi sera enté s’il ne persiste pas dans l’incrédulité?</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