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firstfuit is holy, what else is holy?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las primicias son santas, ¿qué más es santa?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les prémices sont saintes, qu’est-ce qui est saint?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lump is also holy;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es la masa restante;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masse l'est aussi;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love be without?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 faltar en el amor?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à quoi devrait ressembler l’amour sans lui?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love be without hypocrisy.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sea sin fingimiento.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charité soit sans hypocrisie.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ἀνυπόκριτος.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against whom does Elijah plead with God?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¿contra quién intercede Elías ante Dios?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contre qui Élie plaide-t-il auprès de Dieu?</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pleads with God against Israel, saying,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se quejó ante Dios contra Israel, diciendo: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il adresse à Dieu cette plainte contre Israël: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ἐντυγχάνει τῷ θεῷ κατὰ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they had done in addition to killing his prophets?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habían hecho además de matar a sus profetas?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avaient fait en plus de tuer ses prophètes?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torn down Your altars,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tus altares han derribado;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renversé tes autels;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θυσιαστήριά σου κατέσκαψαν,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makes each of us different in the one body of Christ?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nos hace diferentes a cada uno de nosotros en el único cuerpo de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qu’est-ce qui rend chacun de nous différent dans le corps unique du Christ?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then gifts differing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pues, diferentes dones,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des dons différents,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