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to sin, what will that lead to?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del pecado, ¿a qué les conducirá eso?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du péché, à quoi cela mènera-t-il?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also have become dead to the law through the body of Christ,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muerto a la Ley mediante el cuerpo de Cristo,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aussi vous avez été, par le corps de Christ, mis à mort en ce qui concerne la loi,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ἐθανατώθητε τῷ νόμῳ διὰ τοῦ σώματος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in addition to not being thankful, what did people fail to do, although they knew God?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además de no ser agradecidos, ¿qué dejaron de hacer las personas, aunque conocían a Dios?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en plus de ne pas être reconnaissants, qu’est-ce que les gens n’ont pas fait, bien qu’ils connaissaient Dieu?</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did not glorify Him as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glorificaron como a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l'ont point glorifié comme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ἐδόξασαν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bondservant of Jesus Christ,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siervo de Jesucristo,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serviteur de Jésus Christ,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Through whom did God promise the Holy Scriptures in the New Testament?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¿A través de quién prometió Dios las Sagradas Escrituras en el Nuevo Testamento?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par qui Dieu a-t-il promis les Saintes Écritures dans le Nouveau Testament?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prophets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sus profetas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ses prophètes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τῶν προφητῶν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did Paul describe the Greeks and the barbarians when he said he was a debtor to both of them?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¿cómo describió Pablo a los griegos y a los bárbaros cuando dijo que era deudor de ambos?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comment Paul décrit-il les Grecs et les barbares lorsqu’il dit qu’il était débiteur envers eux deux?</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wise and to unwise.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sabios y a no sabios soy deudor.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savants et aux ignorants.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σοφοῖς τε καὶ ἀνοήτοις ὀφειλέτης εἰμί·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for whom does Christ live?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¿para quién vive Cristo?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pour qui Christ vit-il?</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of sin leading to death,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del pecado para muerte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du péché qui conduit à la mort,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ἤτοι ἁμαρτίας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life that He lives, He lives to God.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vive, para Dios vive.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revenu à la vie, et c'est pour Dieu qu'il vit.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δὲ ζῇ, ζῇ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in relation to the gospel of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en relación con el evangelio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 par rapport à l'Évangile de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separated to the gospel of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apartado para el evangelio de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 à part pour annoncer l'Évangile de Dieu, -</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ἀφωρισμένος εἰς εὐαγγέλιον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how does Paul describe the attitude of those who are treasuring up for themselves wrath in the day of wrath and revelation of the righteous judgment of God?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¿cómo describe Pablo la actitud de aquellos que atesoran para sí ira en el día de la ira y de la revelación del justo juicio de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2:5, comment Paul décrit-il l’attitude de ceux qui accumulent pour eux-mêmes la colère au jour de la colère et de la révélation du juste jugement de Dieu?</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accordance with your hardness and your impenitent heart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tu dureza y por tu corazón no arrepentido,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ton endurcissement et par ton coeur impénitent,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σκληρότητά σου καὶ ἀμετανόητον καρδίαν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about his ability to determine how to perform what is good?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 dit Paul à propos de sa capacité à déterminer comment accomplir ce qui est bon?</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find.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where should we not let sin reigh?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¿dónde no debemos dejar que reine el pecado?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où ne devrions-nous pas laisser le péché régner?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mortal body,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vuestro cuerpo mortal,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votre corps mortel,</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θνητῷ ὑμῶν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are 11 attributes of people with a debased mind? (11 points)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¿cuáles son 10 atributos de las personas con una mente depravada? (10 puntos)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1:29, quels sont les 9 attributs des personnes ayant un esprit dégradé? (9 points)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what restriction does a woman have as long as her husband lives?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restricción tiene la mujer mientras viva su marido?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quelle restriction une femme doit-elle avoir tant que son mari est en vie?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filled with all unrighteousness, sexual immorality, wickedness, covetousness, maliciousness; full of envy, murder, strife, deceit, evil-mindedness; they are whisperers,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atestados de toda injusticia, fornicación, perversidad, avaricia, maldad; llenos de envidia, homicidios, contiendas, engaños y perversidades.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remplis de toute espèce d'injustice, de méchanceté, de cupidité, de malice; pleins d'envie, de meurtre, de querelle, de ruse, de malignité;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πεπληρωμένους πάσῃ ἀδικίᾳ πονηρίᾳ πλεονεξίᾳ κακίᾳ, μεστοὺς φθόνου φόνου ἔριδος δόλου κακοηθείας, ψιθυριστάς,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to whom can we be married since we have become dead to the law through the body of Christ?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quién podemos casarnos ya que hemos muerto a la ley por el cuerpo de Cristo?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qui pouvons-nous nous marier puisque nous sommes morts à la loi par le corps du Christ?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who was raised from the dead,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resucitó de entre los muertos,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ressuscité des morts,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ἐκ νεκρῶν ἐγερθέντι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what did the believers in Rome obey from the heart?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¿qué obedecieron de corazón los creyentes en Roma?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quoi les croyants de Rome ont-ils obéi du fond du cœur?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form of doctrine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aquella forma de doctrina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règle de doctrine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τύπον διδαχῆς,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term is used to describe those who are called to be saints, signifying their special relationship with God?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término se usa para describir a aquellos que son llamados a ser santos, indicando su relación especial con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quel terme est utilisé pour décrire ceux qui sont appelés à être saints, signifiant leur relation particulière avec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of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de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bien-aimés de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ἀγαπητοῖς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wages of sin is death?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la paga del pecado es muerte?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salaire du péché est la mort?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gift of God is eternal life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dádiva de Dios es vida eterna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don gratuit de Dieu, c'est la vie éternelle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τοῦ θεοῦ ζωὴ αἰώνιος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when she marries another man under what situation?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cuando se case con otro hombre ¿bajo qué situación?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traitée d’adultère lorsqu’elle épousera un autre homme, dans quelle situation?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bound by the law to her husband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sujeta por la ley al marido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liée par la loi à son mari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ἀνδρὶ δέδεται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if, while her husband lives,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en vida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du vivant de son mari,</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ζῶντος τοῦ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why shall sin not have dominion over you?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¿por qué el pecado no tendrá dominio sobre ti?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6:14, pourquoi le péché ne dominerait-il pas sur vous?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not under law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estáis bajo la Ley,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non sous la loi,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ἐστε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what did the believers in Rome become when they were set free from sin?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¿en qué se convirtieron los creyentes en Roma cuando fueron liberados del pecado?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6:18, que sont devenus les croyants de Rome lorsqu’ils ont été libérés du péché?</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became slaves of righteousness.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vinisteis a ser siervos de la justicia.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devenus esclaves de la justice. -</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ἐδουλώθητε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the gospel of God is concerning whom?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¿a quién se dirige el evangelio de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à qui s’adresse l’Évangile de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His Son Jesus Christ our Lord,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evangelio que se refiere a su Hijo, nuestro Señor Jesucristo,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concerne son Fils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a woman is released from the law of her husband if what happens?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sucede la mujer queda libre de la ley de su marido?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une femme est libérée de la loi de son mari si que se passe-t-il?</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husband dies,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marido muere,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how many were baptized into Jesus' death?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¿cuántos fueron bautizados en la muerte de Jesús?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6:3, combien ont été baptisés lors de la mort de Jésus?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if a woman's husband dies, from what is she released?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si el marido de una mujer muere, ¿de qué queda ella libre?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si le mari d’une femme meurt, de quoi est-elle libérée?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that as many of us as were baptized into Christ Jesus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que todos los que hemos sido bautizados en Cristo Jesús,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que nous tous qui avons été baptisés en Jésus Christ,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ὅτι ὅσοι ἐβαπτίσθημεν εἰς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said he was sold under sin. What does he say that he is?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dijo que fue vendido al pecado. ¿Qué dice que es?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a été vendu au péché. Que dit-il qu'il est?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am carnal,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soy carnal,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moi, je suis charnel,</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ἐγὼ δὲ σάρκινός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when did the author of Romans die because sin revived?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¿cuándo murió el autor de Romanos porque el pecado revivió?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quand l’auteur de Romains est-il mort parce que le péché a ressuscité?</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the commandment came,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venir el mandamiento,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le commandement vint,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ἐλθούσης δὲ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To what specific groups of people did Paul say that the gospel is the power of God for salvation? (2 points)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¿A qué grupos específicos de personas les dijo Pablo que el evangelio es poder de Dios para salvación? (2 puntos)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à quels groupes spécifiques de personnes Paul a-t-il dit que l'Évangile est la puissance de Dieu pour le salut ? (2 points)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Jew first and also for the Greek.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judío primeramente y también del griego,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Juif premièrement, puis du Grec,</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what is revealed in the gospel that is the power of God to salvation for everyone who believes?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¿qué se revela en el evangelio que es poder de Dios para salvación a todo aquel que cree?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qu’est-ce qui est révélé dans l’Évangile qui est la puissance de Dieu pour le salut de tous ceux qui croient?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it the righteousness of God is revealed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el evangelio, la justicia de Dios se revela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qu'en lui est révélée la justice de Dieu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γὰρ θεοῦ ἐν αὐτῷ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did sin do that it might appear sin?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hizo el pecado para parecer pecado?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qu’a fait le péché pour qu’il apparaisse comme un péché?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released from the law of her husband.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ella queda libre de la ley que la unía a su marido.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dégagée de la loi qui la liait à son mari.</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κατήργηται ἀπὸ τοῦ νόμου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producing death in me through what is good,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la muerte por medio de lo que es bueno,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me donnant la mort par ce qui est bon,</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ἀγαθοῦ μοι κατεργαζομένη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what might some people think we should do to cause grace to abound?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¿qué podrían pensar algunas personas que debemos hacer para que la gracia abunde?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que pourraient penser que nous devrions faire pour que la grâce abonde?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Shall we continue in sin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¿Perseveraremos en el pecado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Demeurerions-nous dans le péché,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ἐπιμένωμεν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the judgment of God is said to be rightly falling upon whom?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¿sobre quién se dice que el juicio de Dios cae correctamente?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on dit que le jugement de Dieu tombe à juste titre sur qui?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those who practice such things.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practican tales cosas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ceux qui commettent de telles choses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by what act was Jesus declared to be the Son of God?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¿mediante qué acto fue declarado Jesús Hijo de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par quel acte Jésus a-t-il été déclaré Fils de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resurrection from the dead.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resurrección de entre los muertos.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résurrection d'entre les morts), Jésus Christ notre Seigneur,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ἀναστάσεως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Paul states that those who practice such things, referring to a list of sinful behaviors, know that those who practice such things deserve what punishment?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Pablo afirma que quienes practican tales cosas, refiriéndose a una lista de conductas pecaminosas, saben que quienes practican tales cosas merecen ¿qué castigo?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Paul déclare que ceux qui pratiquent de telles choses, se référant à une liste de comportements pécheurs, savent que ceux qui pratiquent de telles choses méritent quelle punition?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deserving of death,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dignos de muerte,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déclarant dignes de mort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ἄξιοι θανάτου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how does Paul begin his question when addressing the person who judges those practicing such things and doing the same?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comment Paul commence-t-il sa question en s’adressant à la personne qui juge ceux qui pratiquent de telles choses et font de même?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the things he wants to do?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las cosas que quiere hacer?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à propos des choses qu’il veut faire?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you think this, O man,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penses-tu, ô homme,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λογίζῃ δὲ τοῦτο, ὦ ἄνθρωπε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had received grace and apostleship for obedience to the faith?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por la obediencia a la fe?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 dans quel but Paul dit-il qu’il a reçu la grâce et l’apostolat pour l’obéissance à la foi?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name,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de su nombre;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en son nom</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τοῦ ὀνόματος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law is holy.  What is the commandment? (3 points)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la ley es santa. ¿Cuál es el mandamiento? (3 puntos)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la loi est sainte. Quel est le commandement? (3points)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holy and just and good.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mandamiento santo, justo y bueno.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commandement est saint, juste et bon.</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ἐντολὴ ἁγία καὶ δικαία καὶ ἀγαθή.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whom does Paul say will receive glory, honor, and peace for doing good?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¿quién dice Pablo que recibirá gloria, honra y paz por hacer el bien?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selon Paul, qui recevra gloire, honneur et paix pour avoir fait le bien?</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 first and also to the Greek.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judío en primer lugar y también al griego,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Juif premièrement, puis pour le Grec!</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wrath and indignation will be upon everyone who does not obey the truth, but instead shows what kind of behavior?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La ira y el enojo caerán sobre todos los que no obedecen a la verdad, sino que muestran ¿qué tipo de conducta?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2:8, l'irritation et la colère seront sur ceux qui font quoi au lieu d'obéir à la vérité et à la justice?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self-seeking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obedecen a la injusticia.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esprit de dispute,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ἐξ ἐριθείας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what will happen to as many as have sinned in the law?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¿qué pasará con todos los que han pecado bajo la Ley?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qu’arrivera-t-il à tous ceux qui ont péché dans la loi?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do not practice;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hago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fais point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judged by the law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serán juzgados,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seront jugés par la loi.</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νόμου κριθήσονται·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Christ's resurrection if we have been what in the likeness of His death?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en la resurrección de Cristo si hemos sido a semejanza de Su muerte?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dans la résurrection du Christ si nous avons été à l’image de sa mort?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have been united together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fuimos plantados juntamente con él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si nous sommes devenus une même plante avec lui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σύμφυτοι γεγόναμεν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is the outcome for those who do not glorify God and professed to be wise?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¿cuál es el resultado para aquellos que no glorifican a Dios y profesan ser sabios?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quel est le résultat pour ceux qui ne glorifient pas Dieu et prétendent être sages?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became fools,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hicieron necios,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devenus fous;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ἐμωράνθησαν,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7:11, what took occasion by the commandment to kill the author of Romans?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7:11, ¿a qué se debió el mandamiento de matar al autor de Romanos?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7:11, qu’est-ce qui a motivé le commandement de tuer l’auteur de Romains?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pecado,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even though the believes in Rome were slaves of sin, what did they do with the form of doctrine that was delivered to them?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aunque los creyentes en Roma eran esclavos del pecado, ¿qué hicieron con la forma de doctrina que les fue entregada?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même si les croyants de Rome étaient esclaves du péché, qu’ont-ils fait de la forme de doctrine qui leur a été transmise?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obeyed from the heart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habéis obedecido de corazón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obéi de coeur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ὑπηκούσατε δὲ ἐκ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did people fail to do in addition to not glorifying God when they knew Him?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dejaron de hacer las personas además de no glorificar a Dios cuando lo conocían?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qu’est-ce que les gens n’ont pas fait en plus de ne pas glorifier Dieu lorsqu’ils le connaissaient?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as long as a man lives what has dominion over him?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mientras el hombre vive, ¿qué tiene dominio sobre él?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 tant qu’un homme vit, qu’est-ce qui domine sur lui?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were thankful,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le dieron gracias.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lui ont point rendu grâces;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ηὐχαρίστησαν,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who are people slaves to obey? Be specific?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¿quiénes son personas esclavas a las que obedecer? ¿Ser específico?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6:16, à qui les gens sont-ils esclaves? Soyez précis?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to whom you present yourselves slaves to obey,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si os sometéis a alguien como esclavos para obedecerlo,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qu'en vous livrant à quelqu'un comme esclaves pour lui obéir,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 ᾧ παριστάνετε ἑαυτοὺς δούλους εἰς ὑπακοήν,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are those who by patient continuance in doing good seeking for?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¿qué buscan los que perseveran en hacer el bien?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que recherchent ceux qui, en persévérant patiemment, font le bien?</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seek for glory, honor, and immortality;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buscan gloria, honra e inmortalidad;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cherchent l'honneur, la gloire et l'immortalité;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δόξαν καὶ τιμὴν καὶ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law has dominion over a man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ley se enseñorea del hombre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loi exerce son pouvoir sur l'homme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νόμος κυριεύει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express his desire to be encouraged by the mutual faith of whom?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expresa su deseo de ser animado por la fe mutua de quién?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exprime son désir d’être encouragé par la foi mutuelle de qui?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you and me.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es común a vosotros y a mí.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est commune, à vous et à moi.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τε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To people in what city did Paul address this letter?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¿A qué ciudad dirigió Pablo esta carta?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à quelle ville Paul a-t-il adressé cette lettre?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who are in Rome,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que estáis en Roma,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tous ceux qui, à Rome,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τοῖς οὖσιν ἐν Ῥώμῃ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should we do now that we have been delivered from the law?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debemos hacer ahora que hemos sido liberados de la ley?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devons-nous faire maintenant que nous avons été délivrés de la loi?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we should serve in the newness of the Spirit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sirvamos bajo el régimen nuevo del Espíritu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 nous servons dans un esprit nouveau,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δουλεύειν ἡμᾶς ἐν καινότητι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what actions in his own life does Paul describe as evidence that he agrees with the lat that it is good?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¿qué acciones en su propia vida describe Pablo como evidencia de que está de acuerdo con este último en que es bueno?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7:16, quelles actions dans sa propre vie Paul décrit-il comme preuve qu’il est d’accord avec le fait que c’est bon?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I do what I will not to do,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que no quiero, esto hago,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je fais ce que je ne veux pas,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is said about those who judge others in the context that the verse suggests they are guilty of doing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se dice acerca de aquellos que juzgan a otros en el contexto en que el versículo sugiere que son culpables de hacer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dit-on de ceux qui jugent les autres dans le contexte où le verset suggère qu’ils sont coupables de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who judge practice the same things.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tú, que juzgas, haces lo mismo.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toi qui juges, tu fais les mêmes choses.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αὐτὰ πράσσεις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why do we know that Christ dies no more?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¿por qué sabemos que Cristo ya no muere?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pourquoi savons-nous que Christ ne meurt plus?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been raised from the dead,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habiendo resucitado de los muertos,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ressuscité des morts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ἐγερθεὶς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besides images resembling mortal man?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cambiaron las personas la gloria del Dios incorruptible, además de imágenes semejantes a un hombre mortal?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en quoi les gens ont-ils changé la gloire du Dieu incorruptible, outre des images ressemblant à un homme mortel?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birds and four-footed animals and creeping things.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aves, de cuadrúpedos y de reptiles.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oiseaux, des quadrupèdes, et des reptiles.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πετεινῶν καὶ τετραπόδων καὶ ἑρπετῶν.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if we have been united together in the likeness of His death, what else shall we experience?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si hemos sido unidos en la semejanza de Su muerte, ¿qué más experimentaremos?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si nous avons été unis ensemble à l’image de sa mort, que connaîtrons-nous d’autre?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we also shall be in the likeness of His resurrection,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lo seremos en la de su resurrección;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 serons aussi par la conformité à sa résurrection,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τῆς ἀναστάσεως ἐσόμεθα·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to whom should we present ourselves?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¿a quién debemos presentarnos?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à qui devons-nous nous présenter?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present yourselves to God as being alive from the dead,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presentaos vosotros mismos a Dios como vivos de entre los muertos,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donnez-vous vous-mêmes à Dieu, comme étant vivants de morts que vous étiez,</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παραστήσατε ἑαυτοὺς τῷ θεῷ ὡσεὶ ἐκ νεκρῶν ζῶντας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the Apostle Paul say that people did not like to do, resulting in God giving them over to a debased mind?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dijo el apóstol Pablo que a la gente no le gustaba hacer, lo que resultó en que Dios los entregara a una mente degradada?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qu’est-ce que l’apôtre Paul a dit que les gens n’aimaient pas faire, ce qui a amené Dieu à les livrer à un esprit dégradé?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retain God in their knowledge,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tener en cuenta a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connaître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θεὸν ἔχειν ἐν ἐπιγνώσει,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said about God's invisible attributes and how they are perceived?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se dice acerca de los atributos invisibles de Dios y cómo se perciben?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quels mots décrivent la puissance éternelle et la Divinité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men also leave when they burned with lust for one another?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dejaron también los hombres cuando ardieron en lujuria unos por otros?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également laissé lorsqu’ils brûlaient de convoitise les uns pour les autres?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leaving the natural use of the woman,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dejando la relación natural con la mujer,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abandonnant l'usage naturel de la femme,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ἀφέντες τὴν φυσικὴν χρῆσιν τῆς θηλείας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we think about ourselves in relation to the temptations of sin?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de nosotros mismos en relación con las tentaciones del pecado?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6:11, comment devrions-nous penser à nous-mêmes par rapport aux tentations du péché?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you also, reckon yourselves to be dead indeed to sin,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consideraos muertos al pecado,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vous-mêmes, regardez-vous comme morts au péché,</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λογίζεσθε ἑαυτοὺς εἶναι νεκροὺς μὲν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do what jus as they presented their members as slaves of uncleanness, and lawlessness leading to more lawlessness?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hagan lo mismo que presentaron a sus miembros como esclavos de la inmundicia y la anarquía, lo que lleva a más anarquía.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qu’est-ce qui est demandé aux croyants de Rome en présentant leurs membres comme des esclaves de l’impureté et de l’anarchie conduisant à davantage d’anarchie?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now present your members as slaves of righteousness for holiness.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ahora para santificación presentad vuestros miembros para servir a la justicia.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maintenant livrez vos membres comme esclaves à la justice, pour arriver à la sainteté.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νῦν παραστήσατε τὰ μέλη ὑμῶν δοῦλα τῇ δικαιοσύνῃ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a rhetorical question is asked to emphasize that it was not the law that caused death to the author of Romans.  What is this question?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se hace una pregunta retórica para enfatizar que no fue la ley la que causó la muerte al autor de Romanos. ¿Cuál es esta pregunta?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une question rhétorique est posée pour souligner que ce n’est pas la loi qui a causé la mort de l’auteur de Romains. Quelle est cette question?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then what is good become death to me?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bueno vino a ser muerte para mí?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a-t-il donc été pour moi une cause de mort?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οὖν ἀγαθὸν ἐμοὶ ἐγένετο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in the day of wrath and revelation of the righteous judgment of God, what will God do according to the deeds of each person being judged?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en el día de la ira y de la revelación del justo juicio de Dios, ¿qué hará Dios según las obras de cada persona que esté siendo juzgada?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2:6, au jour de la colère et de la révélation du juste jugement de Dieu, que fera Dieu selon les actes de chaque personne jugée?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render to each one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pagará a cada uno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rendra à chacun</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ἀποδώσει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invisible attributes are clearly seen,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claramente visible d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perfections invisibles de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καθορᾶται,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Paul declared that he is a debtor to the wise and the unwise in addition to what other 2 groups of people?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Pablo declaró que es deudor de sabios e imprudentes, ¿además de qué otros 2 grupos de personas?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Paul a déclaré qu’il était débiteur envers les sages et les insensés en plus de quels 2 autres groupes de personnes?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a debtor both to Greeks and to barbarians,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griegos y a no griegos,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dois aux Grecs et aux barbares,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Ἕλλησίν τε καὶ βαρβάροις,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did God do in the lusts of their hearts to those who exchanged the truth of God for the lie and worshiped and served the creature rather than the Creator?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hizo Dios en las concupiscencias de sus corazones, hacia los que cambiaron la verdad de Dios por la mentira, honrando y dando culto a las criaturas antes que al Creador?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Qu'a fait Dieu selon les convoitises de leurs cœurs à ceux qui ont échangé la vérité de Dieu contre le mensonge, et qui ont adoré et servi la créature au lieu du Créateur?</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God also gave them up to uncleanness,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también los entregó Dios a la inmundicia,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l'impureté,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παρέδωκεν αὐτοὺς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the status of mankind in regard to their knowledge of God's eternal power and Godhead, since the creation of the world?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¿cuál es el estado de la humanidad con respecto a su conocimiento del poder eterno y la Deidad de Dios, desde la creación del mundo?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 est le statut de l’humanité en ce qui concerne sa connaissance de la puissance éternelle et de la Divinité de Dieu, depuis la création du monde?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are without excuse,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no tienen excusa,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donc inexcusables,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αὐτοὺς ἀναπολογήτους,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about his involvement in the actions that he doesn't want to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acerca de su participación en las acciones que no quiere hacer?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que dit Paul à propos de son implication dans les actions qu’il ne veut pas faire?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I who do it,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lo hago yo,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moi qui le fais,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that he practices?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practica?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comme pratique?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evil I will not to do,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mal que no quiero,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le mal</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ὃ οὐ θέλω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do people who suppress the truth in unrighteous say about themselves?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dicen de sí mismos las personas que suprimen la verdad con injusticia?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 disent d’eux-mêmes les gens qui retiennent la vérité dans l’injustice?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worshipped and served the creature rather than the Creator?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 adoraba y servía a la criatura en lugar del Creador?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a adoré et servi la créature plutôt que le Créateur?</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exchanged the truth of God for the lie,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cambiaron la verdad de Dios por la mentira,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qui ont changé la vérité de Dieu en mensonge,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μετήλλαξαν τὴν ἀλήθειαν τοῦ θεοῦ ἐν τῷ ψεύδει,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it is noted that people exchanged the truth of God for the lie and did what regarding the creation rather than the Creator?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se observa que la gente cambió la verdad de Dios por la mentira y ¿qué hizo con respecto a la creación en lugar del Creador?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il est noté que les gens ont échangé la vérité de Dieu contre le mensonge et qu’ont fait concernant la création plutôt que le Créateur?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worshiped and served the creature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honrando y dando culto a las criaturas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ont adoré et servi la créature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ἐσεβάσθησαν καὶ ἐλάτρευσαν τῇ κτίσει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1:30, what are the 7 attributes of people with a debased mind? (7 points)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1:30, ¿cuáles son 8 atributos de las personas con una mente depravada? (8 puntos)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1:30, quels sont les 9 attributs des personnes ayant un esprit dégradé? (9 points)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backbiters, haters of God, violent, proud, boasters, inventors of evil things, disobedient to parents,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murmuradores, calumniadores, enemigos de Dios, injuriosos, soberbios, vanidosos, inventores de males, desobedientes a los padres,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rapporteurs, médisants, impies, arrogants, hautains, fanfarons, ingénieux au mal, rebelles à leurs parents, dépourvus d'intelligence,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καταλάλους, θεοστυγεῖς, ὑβριστάς, ὑπερηφάνους, ἀλαζόνας, ἐφευρετὰς κακῶν, γονεῦσιν ἀπειθεῖς,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that the commandment brought instead of life?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el mandamiento traía en lugar de vida?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que le commandement apportait à la place de la vie?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found to bring death.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mí me resultó para muerte,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trouva pour moi conduire à la mort.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αὕτη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deserve death, not only do the same but also do what?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mismo sino también hacen ¿qué?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LSG, ceux qui pratiquent de telles choses méritent la mort, non seulement font-ils de même, mais aussi quoi?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approve of those who practice them.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se complacen con los que las practican.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approuvent ceux qui les font.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συνευδοκοῦσιν τοῖς πράσσουσιν.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Professing to be wise,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Pretendiendo ser sabios,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vantant d'être sages,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φάσκοντες εἶναι σοφοὶ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what should we not do for unrighteousness to sin?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no debemos hacer para que la injusticia peque?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que ne devrions-nous pas faire si l’injustice conduit au péché?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present your members as instruments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presentéis vuestros miembros al pecado como instrumentos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d'iniquité;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παριστάνετε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Roamns 7:9, what happend to the author or Romans when the commandment came?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¿qué pasó con el autor o con Romanos cuando llegó el mandamiento?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Roamns 7:9, qu’est-il arrivé à l’auteur ou aux Romains lorsque le commandement est venu?</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 revived and I died.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revivió y yo morí.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péché reprit vie, et moi je mourus.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ἁμαρτία ἀνέζησεν,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who knows that the judgment of God is according to truth?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¿quién sabe que el juicio de Dios es según verdad?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qui sait que le jugement de Dieu est selon la vérité?</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know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revealed from heaven against all ungodliness and unrighteousness of men?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se revela desde el cielo contra toda impiedad e injusticia de los hombres?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qu’est-ce qui est révélé du ciel contre toute impiété et toute injustice des hommes?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wrath of God is revealed from heaven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ira de Dios se revela desde el cielo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colère de Dieu se révèle du ciel</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Ἀποκαλύπτεται γὰρ ὀργὴ θεοῦ ἀπ’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take the opportunity by the commandment to produce?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pecado para producir la oportunidad del mandamiento?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profité du commandement pour produire?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produced in me all manner of evil desire.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toda codicia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sortes de convoitises;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κατειργάσατο ἐν ἐμοὶ πᾶσαν ἐπιθυμίαν,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Shall we sin because we are not under law but under grace?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¿Pecaremos porque no estamos bajo la ley sino bajo la gracia?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pécherons-nous parce que nous ne sommes pas sous la loi mais sous la grâce?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words does Paul use to say that he wants to make sure the Romans know about his frequent plan?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palabras usa Pablo para decir que quiere asegurarse de que los romanos sepan acerca de su plan frecuente?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quels mots Paul utilise-t-il pour dire qu’il veut s’assurer que les Romains soient au courant de ses fréquents projets?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do not want you to be unaware,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quiero, hermanos, que ignoréis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vous laisser ignorer,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become slaves of God and now have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se han convertido en esclavos de Dios y ¿ahora tienen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sont devenus esclaves de Dieu et ont maintenant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your fruit to holiness,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tenéis por vuestro fruto la santificación y,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pour fruit la sainteté</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ἔχετε τὸν καρπὸν ὑμῶν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 How shall we who died to sin do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 ¿cómo haremos qué nosotros, los que morimos al pecado?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 comment ferons-nous, nous qui sommes morts au péché?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any longer in it?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viviremos aún en él?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vivrions-nous encore dans le péché?</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ἔτι ζήσομεν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To whom was the gospel message to be proclaimed?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¿A quién se debía proclamar el mensaje del evangelio?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à qui le message de l’Évangile devait-il être proclamé?</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all nations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todas las naciones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païens,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πᾶσιν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eternal life will be given to those who seek for glory, honor, and immortality by doing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la vida eterna será dada a quienes buscan gloria, honra e inmortalidad haciendo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la vie éternelle sera donnée à ceux qui recherchent la gloire, l’honneur et l’immortalité en faisant quoi?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by patient continuance in doing good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perseverando en hacer el bien,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persévérance à bien faire,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μὲν καθ’ ὑπομονὴν ἔργου ἀγαθοῦ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whose flesh does Paul know nothing good dwells?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carne sabe Pablo que no habita nada bueno?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la chair de qui Paul sait-il que rien de bon n’habite?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that in me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sé que en mí,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moi,</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God gave them over to a debased mind, to conduct themselves in what manner?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Dios los entregó a una mente degradada, ¿para comportarse de qué manera?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Dieu les a livrés à un esprit dégradé, pour qu'ils se conduisent de quelle manière?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do those things which are not fitting;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cosas que no deben.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commettre des choses indignes,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ποιεῖν τὰ μὴ καθήκοντα,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who has been freed from sin?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¿quién ha sido liberado del pecado?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6:7, qui a été libéré du péché?</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has died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ha muerto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est mort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ἀποθανὼν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after stating that people exchanged the truth of God for the lie and worshiped and served the creature rather than the Creator, how does the Apostle Paul end the verse with praise for God?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después de afirmar que la gente cambió la verdad de Dios por la mentira y adoraron y sirvieron a la criatura en lugar del Creador, ¿cómo termina el apóstol Pablo el versículo con alabanza a Dios?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après avoir déclaré que les gens ont échangé la vérité de Dieu contre le mensonge et ont adoré et servi la créature plutôt que le Créateur, comment l’apôtre Paul termine-t-il le verset par la louange de Dieu?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blessed forever. Amen.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bendito por los siglos. Amén.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béni éternellement. Amen!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have we become dead to?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¿para qué hemos muerto?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à quoi sommes-nous morts?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