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why might some people think we should continue in sin?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¿por qué algunas personas podrían pensar que debemos continuar en pecado?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pourquoi certaines personnes pourraient-elles penser que nous devrions continuer à pécher?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whom you also are the called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las cuales estáis también vosotros, llamados a ser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lesquels vous êtes aussi, vous qui avez été appelés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οἷς ἐστε καὶ ὑμεῖς κλητοὶ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an example of a vile passion that women who accept the lie might exchange for what is against nature?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 ejemplo de una pasión vil que las mujeres que aceptan la mentira podrían cambiar por lo que es contra naturaleza?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quel est un exemple d’une passion vile que les femmes qui acceptent le mensonge pourraient échanger contre ce qui est contre nature?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their women exchanged the natural use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aun sus mujeres cambiaron las relaciones naturales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leurs femmes ont changé l'usage naturel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αἵ τε γὰρ θήλειαι αὐτῶν μετήλλαξαν τὴν φυσικὴν χρῆσιν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good that he wants to do?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bien que quiere hacer?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bien qu’il veut faire?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do;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fais pas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are you, O man, described as doing while judging those who practice such things?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se dice que haces tú, oh hombre, al juzgar a los que practican tales cosas?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2:3, que fais-tu, ô homme, en train de juger ceux qui pratiquent de telles choses?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doing the same,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haces lo mismo,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les fais,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ποιῶν αὐτά,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why have we now been delivered from the law?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¿por qué hemos sido librados ahora de la ley?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pourquoi avons-nous maintenant été délivrés de la loi?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died to what we were held by,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haber muerto para aquella a la que estábamos sujetos,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morts à cette loi sous laquelle nous étions retenus,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ἀποθανόντες ἐν ᾧ κατειχόμεθα,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has happened to us since we died to what we were held by?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nos ha sucedido desde que morimos a aquello a lo que estábamos sujetos?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nous est-il arrivé depuis que nous sommes morts à ce par quoi nous étions retenus?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grace may abound?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gracia abunde?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grâce abonde?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χάρις πλεονάσῃ;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we have been delivered from the law,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estamos libres de la Ley,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nous avons été dégagés de la loi,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κατηργήθημεν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what happened to Christ that signifies that we also should walk in newness of life?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¿qué le sucedió a Cristo que significa que nosotros también debemos andar en novedad de vida?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qu’est-il arrivé à Christ qui signifie que nous devons aussi marcher en nouveauté de vie?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just as Christ was raised from the dead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como Cristo resucitó de los muertos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Christ est ressuscité des morts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ἠγέρθη Χριστὸς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those who suppress the truth did not glorify God even though what was true?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quienes suprimen la verdad no glorifican a Dios aunque ¿qué es verdad?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ceux qui suppriment la vérité n’ont pas glorifié Dieu même si ce qui était vrai?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although they knew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habiendo conocido a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ayant connu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γνόντες τὸν θεὸν οὐχ ὡς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what will happen because you are not under law but under grace?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¿qué pasará porque no estás bajo la ley sino bajo la gracia?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que se passera-t-il parce que vous n’êtes pas sous la loi mais sous la grâce?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shall not have dominion over you,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no se enseñoreará de vosotros,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 n'aura point de pouvoir sur vous,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γὰρ ὑμῶν οὐ κυριεύσει,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when were the people who were then believers in Rome free in regard to righteousness?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¿cuándo fueron libres en cuanto a justicia las personas que entonces eran creyentes en Roma?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quand les gens qui croyaient alors à Rome étaient-ils libres en ce qui concerne la justice?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you were slaves of sin,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erais esclavos del pecado,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vous étiez esclaves du péché,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δοῦλοι ἦτε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when the believers in Rome became slaves of righteousness, what were they set free from?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cuando los creyentes en Roma se convirtieron en esclavos de la justicia, ¿de qué fueron liberados?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6:18, lorsque les croyants de Rome sont devenus esclaves de la justice, de quoi ont-ils été libérés?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should the body of sin be done away with?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se debe eliminar el cuerpo del pecado?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le corps du péché devrait-il être supprimé?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been set free from sin,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libertados del pecado,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Ayant été affranchis du péché,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ἐλευθερωθέντες δὲ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was the commandment intended to bring?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pretendía traer el mandamiento?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le commandement était censé apporter?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to bring life,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para vida,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conduit à la vie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εἰς ζωὴν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for whom is the gospel the power of God?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¿para quiénes es el evangelio poder de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pour qui l’Évangile est-il la puissance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everyone who believes,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aquel que cree,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quiconque croit,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evil he doesn't want to do?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mal que no quiere hacer?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mal qu’il ne veut pas faire?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practice.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hago.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ne veux pas.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Christ was raised from the dead by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¿Cristo resucitó de entre los muertos por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par quoi Christ est-il ressuscité des morts?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glory of the Father,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del Padre,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du Père,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δόξης τοῦ πατρός,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in addition to the women, abandoned natural relations for unnatural ones?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¿quiénes, además de las mujeres, abandonaron las relaciones naturales por las antinaturales?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outre les femmes, a abandonné les relations naturelles pour des relations contre nature?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no longer be slaves of sin.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no sirvamos más al pecado,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nous ne soyons plus esclaves du péché;</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μηκέτι δουλεύειν ἡμᾶς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also the men,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los hombres,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les hommes,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τε καὶ οἱ ἄρσενες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aroused the sinful passions?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despertaba las pasiones pecaminosas?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qu’est-ce qui a suscité les passions pécheresses?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were aroused by the law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estimuladas por la Ley,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provoquées par la loi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took the opportunity by the commandment to produce all manner of evil desire?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mandamiento para producir toda clase de malos deseos?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qui a profité du commandement pour produire toutes sortes de mauvais désirs?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pecado,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péché,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did Paul say he does for the Romans without ceasing?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dijo Pablo que hace por los romanos sin cesar?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qu’est-ce que Paul a dit qu’il faisait sans cesse pour les Romains?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make mention of you always in my prayers,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hago mención de vosotros siempre en mis oraciones,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mention de vous,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μνείαν ὑμῶν ποιοῦμαι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say the gospel is in terms of power?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dice Pablo que es el evangelio en términos de poder?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selon Paul, qu’est-ce que l’Évangile est en termes de puissance?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the power of God to salvation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poder de Dios para salvación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puissance de Dieu pour le salut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γὰρ θεοῦ ἐστιν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do not present your members as instruments of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¿no presentáis a vuestros miembros como instrumentos de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ne présentez-vous pas vos membres comme des instruments de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are those with a hard and impenitent heart doing for themselves in the day of wrath and revelation of the righteous judgment of God?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están haciendo los de corazón duro e impenitente en el día de la ira y de la revelación del justo juicio de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 font ceux qui ont un cœur dur et impénitent au jour de la colère et de la révélation du juste jugement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unrighteousness to sin,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iniquidad,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livrez pas vos membres au péché,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ἀδικίας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God do to the minds of those who did not like to retain God in their knowledge?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hizo Dios con las mentes de aquellos que no quisieron retener a Dios en su conocimiento?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qu’a fait Dieu à l’esprit de ceux qui ne voulaient pas garder Dieu dans leur connaissance?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gave them over to a debased mind,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entregó a una mente depravada,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a livrés à leur sens réprouvé,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παρέδωκεν αὐτοὺς ὁ θεὸς εἰς ἀδόκιμον νοῦν,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the likeness of Christ's resurrection if we have been united together in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a semejanza de la resurrección de Cristo si hemos estado unidos en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à l’image de la résurrection du Christ si nous avons été unis en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likeness of His death,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semejanza de su muerte,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conformité à sa mort,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ὁμοιώματι τοῦ θανάτου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gave the people up to uncleanness, in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a livré le peuple à l’impureté, en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lusts of their hearts,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los apetitos de sus corazones,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convoitises de leurs coeurs;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ἐπιθυμίαις τῶν καρδιῶν αὐτῶν εἰς ἀκαθαρσίαν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present themselves as slaves of righteousness for holiness just as they did what? (3 points)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se presenten como esclavos de la justicia para la santidad tal como lo hicieron ¿qué? (3 puntos)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il est demandé aux croyants de Rome de se présenter comme des esclaves de la justice pour la sainteté, tout comme ils l’ont fait. (3points)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just as you presented your members as slaves of uncleanness, and of lawlessness leading to more lawlessness,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para iniquidad presentasteis vuestros miembros para servir a la impureza y a la iniquidad,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donc que vous avez livré vos membres comme esclaves à l'impureté et à l'iniquité, pour arriver à l'iniquité,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παρεστήσατε τὰ μέλη ὑμῶν δοῦλα τῇ ἀκαθαρσίᾳ καὶ τῇ ἀνομίᾳ εἰς τὴν ἀνομίαν,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does the apostle Paul ask if a person thinks they will do, regarding the judgment of God?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pregunta el apóstol Pablo si una persona cree que hará, respecto al juicio de Dios?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que demande l’apôtre Paul si une personne pense qu’elle fera, concernant le jugement de Dieu?</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treasuring up for yourself wrath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atesoras para ti mismo ira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t'amasses un trésor de colère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θησαυρίζεις σεαυτῷ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will escape the judgment of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¿piensas que escaparás del juicio de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tu échapperas au jugement de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σὺ ἐκφεύξῃ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commandment is holy and just and good. What else is holy?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el mandamiento es santo, justo y bueno. ¿Qué más es santo?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le commandement est saint, juste et bon. Qu'est-ce qui est sacré d'autre?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the law is holy,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la Ley a la verdad es santa,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donc est sainte,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μὲν νόμος ἅγιος,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sin shall not have dominion over you because you are under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el pecado no tendrá dominio sobre ti porque estás ¿bajo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le péché ne dominera pas sur vous parce que vous êtes soumis à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grace.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gracia.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sous la grâce.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How is it said in scripture that the just shall live?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¿Cómo se dice en las Escrituras que el justo vivirá?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comment est-il dit dans les Écritures que le juste vivra?</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just shall live by faith.”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«Mas el justo por la fe vivirá».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juste vivra par la foi.</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Ὁ δὲ δίκαιος ἐκ πίστεως ζήσεται.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in what writings did Paul indicate that the gospel was promised beforehand?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¿en qué escritos indicó Pablo que el evangelio fue prometido de antemano?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dans quels écrits Paul a-t-il indiqué que l’Évangile avait été promis d’avance?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Scriptures,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santas Escrituras: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saintes Écritures,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γραφαῖς ἁγίαις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does the author of Romans say he would not have know unless the law had said that we should not covet?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dice el autor de Romanos que no habría sabido a menos que la ley hubiera dicho que no debemos codiciar?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qu’est-ce que l’auteur de Romains dit qu’il n’aurait pas su si la loi n’avait pas dit que nous ne devons pas convoiter?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are not justified before God, based on the first part of the verse?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¿quiénes no son justificados ante Dios, según la primera parte del versículo?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qui n’est pas justifié devant Dieu, d’après la première partie du verset?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would not have known covetousness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conocería la codicia,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n'aurais pas connu la convoitise,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τήν τε γὰρ ἐπιθυμίαν οὐκ</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not do now that we have been delivered from the law?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 debemos hacer ahora que hemos sido liberados de la ley?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ne devrions-nous pas faire maintenant que nous avons été délivrés de la loi?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in the oldness of the letter.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bajo el régimen viejo de la letra.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 qui a vieilli.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παλαιότητι γράμματος.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are now set free from sine because they have become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ahora están libres del pecado porque ¿en qué se han convertido?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désormais libérés du péché parce qu’ils sont devenus quoi?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become slaves of God,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hechos siervos de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devenus esclaves de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δουλωθέντες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I should present what for righteousness to God?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debo presentar para justicia ante Dios?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que dois-je présenter à Dieu comme justice?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members as instruments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vuestros miembros a Dios como instrumentos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de justice.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by deceiving the author of Romans?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al engañar al autor de Romanos?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qu’a fait le péché en trompant l’auteur de Romains?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it killed me.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él me mató.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lui me fit mourir.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αὐτῆς ἀπέκτεινεν.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group of people is this this portion of Roman's addressed?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¿a qué grupo de personas se dirige esta porción de Romanos?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à quel groupe de personnes cette partie du texte de Romain s'adresse-t-elle?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not the hearers of the law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son los oidores de la Ley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 sont pas, en effet, ceux qui écoutent la loi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οἱ ἀκροαταὶ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those who know the law),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con los que conocen de leyes),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parle à des gens qui connaissent la loi,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γινώσκουσιν γὰρ νόμον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who was Jesus Christ born of, according to the flesh?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¿de quién nació Jesucristo según la carne?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de qui Jésus-Christ est-il né selon la chair?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born of the seed of David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del linaje de David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 de la postérité de David,</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γενομένου ἐκ σπέρματος Δαυὶδ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 not understand?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entiende?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comprend pas?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am doing,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hago,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fais: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κατεργάζομαι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gift of God is eternal life?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el don de Dios es vida eterna?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don de Dieu est la vie éternelle?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wages of sin is death,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paga del pecado es muerte,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salaire du péché, c'est la mort;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ὀψώνια τῆς ἁμαρτίας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how is Jesus Christ designated in relation to God?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¿cómo se designa a Jesucristo en relación con Dios?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comment Jésus-Christ est-il désigné par rapport à Dieu?</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declared to be the Son of God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declarado Hijo de Dios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déclaré Fils de Dieu</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ὁρισθέντος υἱοῦ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produced death in the author of Romans through what is good?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produjo la muerte en el autor de Romanos a través del bien?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qu’est-ce qui a produit la mort chez l’auteur de Romains à cause de ce qui est bon?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if we died with Christ, what do we believe that we shall also do?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si morimos con Cristo, ¿qué creemos que también haremos?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6:8, si nous sommes morts avec Christ, que croyons-nous que nous ferons aussi?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it might appear sin,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el pecado, para mostrarse como pecado,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afin qu'il se manifestât comme péché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ἁμαρτία, ἵνα φανῇ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God gave them up to vile passions. For even their women exchanged the natural use for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Dios los entregó a pasiones viles. Porque incluso sus mujeres cambiaron el uso natural ¿por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Dieu les a livrés à de viles passions. Car même leurs femmes ont échangé l’usage naturel contre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is against nature.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que van contra la naturaleza.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celui qui est contre nature;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παρὰ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should we do if we are married to the risen Christ?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debemos hacer si estamos casados con el Cristo resucitado?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devons-nous faire si nous sommes mariés au Christ ressuscité?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bear fruit to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llevemos fruto para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portions des fruits pour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καρποφορήσωμεν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believe that we shall also live with Him,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creemos que también viviremos con él,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croyons que nous vivrons aussi avec lui,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πιστεύομεν ὅτι καὶ συζήσομεν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By whom did Paul receive grace and apostleship for obedience to the faith among all nations for His name?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¿de quién recibió Pablo la gracia y el apostolado por la obediencia a la fe entre todas las naciones para su nombre?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par qui Paul a-t-il reçu la grâce et l’apostolat pour l’obéissance à la foi parmi toutes les nations à cause de son nom?</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él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Paul describe the acts committed between males in the context of leaving the natural use of the woman?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Pablo los actos cometidos entre varones en el contexto de abandonar el uso natural de la mujer?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Paul décrit-il les actes commis entre les maux dans le contexte de l’abandon de l’usage naturel de la femme?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men with men committing what is shameful,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cometiendo hechos vergonzosos hombres con hombres,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commettant homme avec homme des choses infâmes,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ἄρσενες ἐν ἄρσεσιν τὴν ἀσχημοσύνην κατεργαζόμενοι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do that shows us he wanted to visit Rome?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hizo Pablo que nos muestra que quería visitar Roma?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qu’a fait Paul qui nous montre qu’il voulait visiter Rome?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making request if, by some means,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rogando que de alguna manera,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demandant continuellement dans mes prières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πάντοτε ἐπὶ τῶν προσευχῶν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we should present our members as instruments of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¿debemos presentar a nuestros miembros como instrumentos de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devons-nous présenter nos membres comme des instruments de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righteousness to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justicia.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offrez à Dieu vos membres,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with what friendly term is used to address the believers in Rome?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qué término amistoso se usa para dirigirse a los creyentes en Roma?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quel terme amical est-il utilisé pour s’adresser aux croyants de Rome?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hermanos míos,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mes frères,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To whom does Paul say believers in Rome are called?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¿a quién dice Pablo que son llamados los creyentes en Roma?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à qui Paul dit-il que les croyants de Rome sont appelés?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Jesus Christ;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Jesucristo.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be think about our lives since we should consider ourselves to be dead to sin?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en nuestras vidas si debemos considerarnos muertos al pecado?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6:11, comment devrions-nous penser à notre vie puisque nous devrions nous considérer comme morts au péché?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alive to God in Christ Jesus our Lord.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vivos para Dios en Cristo Jesús, Señor nuestro.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vivants pour Dieu en Jésus Christ.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ζῶντας δὲ τῷ θεῷ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Romans asks if we should do something because we are under grace.  What does it ask?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Romanos pregunta si debemos hacer algo porque estamos bajo la gracia. ¿Qué pregunta?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Romains demande si nous devons faire quelque chose parce que nous sommes sous la grâce. Que demande-t-il?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sin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¿Pecaremos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Pécherions-nous,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ἁμαρτήσωμεν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gave sin the occasion to deceive the author of Romans?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dio ocasión al pecado para engañar al autor de Romanos?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donné au péché l’occasion de tromper l’auteur de Romains?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occasion by the commandment,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commandement,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λαβοῦσα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what part of Paul does nothing good dwell?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parte de Pablo no habita nada bueno?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quelle partie de Paul rien de bon n’habite-t-il?</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my flesh)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en mi carne,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dans ma chair: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ἐν τῇ σαρκί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happens when you let sin rein in your mortal body?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sucede cuando dejas que el pecado controle tu cuerpo mortal?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que se passe-t-il lorsque vous laissez le péché maîtriser votre corps mortel?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phrase did Paul use to confirm the truth of his statement in this verse?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frase usó Pablo para confirmar la verdad de su declaración en este versículo?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quelle expression Paul a-t-il utilisée pour confirmer la véracité de sa déclaration dans ce verset?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my witness,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es testigo de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m'est témoin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μάρτυς γάρ μού ἐστιν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in what situation was sin dead?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¿en qué situación estaba muerto el pecado?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dans quelle situation le péché était-il mort?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apart from the law sin was dead.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sin la Ley, el pecado está muerto.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sans loi le péché est mort.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γὰρ νόμου ἁμαρτία νεκρά.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was Paul eager to preach the gospel in Rome, just as he was among whom?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¿cómo estaba Pablo ansioso por predicar el evangelio en Roma, tal como lo estaba entre quiénes?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dans quelle mesure Paul était-il désireux de prêcher l’Évangile à Rome, tout comme il était parmi eux?</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among the other Gentiles.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lo he tenido entre los demás gentiles,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parmi les autres nations;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ἐν τοῖς λοιποῖς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does the apostle Paul say you do when you judge another person, as you who judge practice the same things?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dice el apóstol Pablo que hagas cuando juzgas a otra persona, ya que tú que juzgas practicas las mismas cosas?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vous dit l’apôtre Paul lorsque vous jugez une autre personne, alors que vous, qui jugez, pratiquez les mêmes choses?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condemn yourself;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condenas a ti mismo,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jugeant les autres, tu te condamnes toi-même,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κατακρίνεις,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how does Paul know that he is no longer the one who is doing the things he doesn't want to do?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¿cómo sabe Pablo que ya no es él quien hace las cosas que no quiere hacer?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comment Paul sait-il qu’il n’est plus celui qui fait les choses qu’il ne veut pas faire?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I do what I will not to do,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hago lo que no quiero,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fais ce que je ne veux pas,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obey it in its lusts.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lo obedezcáis en sus apetitos;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n'obéissez pas à ses convoitises.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ὑπακούειν ταῖς ἐπιθυμίαις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from what point in time does Paul say God's invisible attributes are clearly seen, being understood by the things that are made?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¿desde qué momento dice Pablo que los atributos invisibles de Dios se ven claramente, y se entienden por las cosas que son hechas?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à partir de quel moment Paul dit-il que les attributs invisibles de Dieu sont clairement visibles, compris par les choses qui sont créées?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the creation of the world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esde la creación del mundo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voient comme à l'oeil, depuis la création du monde,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ἀόρατα αὐτοῦ ἀπὸ κτίσεως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does Paul say he is eager and ready to do?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dice Pablo que está ansioso y dispuesto a hacer?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qu’est-ce que Paul dit qu’il est impatient et prêt à faire?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ready to preach the gospel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pronto estoy a anunciaros el evangelio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annoncer aussi l'Évangile,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Ῥώμῃ εὐαγγελίσασθαι.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when men burned in their lusts for one another committing what is shameful, who received the penalty?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cuando los hombres ardieron en su lascivia unos con otros, cometiendo lo que es vergonzoso, ¿quién recibió el castigo?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lorsque les hommes se sont enflammés dans leurs désirs les uns pour les autres, commettant des choses infâmes, qui a reçu la peine?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receiving in themselves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recibiendo en sí mismos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recevant en eux-mêmes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ἀπολαμβάνοντες.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in what situation was the author of Romans when he was without the law?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¿en qué situación se encontraba el autor de Romanos cuando estaba sin la ley?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dans quelle situation se trouvait l’auteur de Romains lorsqu’il était sans loi?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alive once without the law,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sin la Ley vivía en un tiempo;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étant autrefois sans loi, je vivais;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ἔζων χωρὶς νόμου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what reason is given for the believers in Rome now being ashamed for the sins they used to commit?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¿qué razón se da para que los creyentes en Roma ahora se avergüencen de los pecados que solían cometer?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quelle raison est donnée pour laquelle les croyants de Rome ont maintenant honte des péchés qu’ils commettaient?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end of those things is death.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fin de ellas es muerte.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fin de ces choses, c'est la mort.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τέλος ἐκείνων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can we do now that we have become dead to the law through the body of Christ?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podemos hacer ahora que hemos muerto a la ley por medio del cuerpo de Cristo?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pouvons-nous faire maintenant que nous sommes morts à la loi par le corps de Christ?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How often does Paul say he makes mention of the Romans in his prayers?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¿con qué frecuencia Pablo dice que menciona a los romanos en sus oraciones?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1:9, à quelle fréquence Paul dit-il qu'il fait mention des Romains dans ses prières?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without ceasing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sin cesar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fais sans cesse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ἀδιαλείπτως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What was Paul's divine calling?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¿cuál fue el llamado divino de Pablo?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quel était l’appel divin de Paul?</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an apostle,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 a ser apóstol,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 à être apôtre,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κλητὸς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people who exchanged the truth of God for the lie worshiped and served the creature instead of who?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¿a quién acusó Pablo de servir y adorar a la humanidad en lugar del Creador?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Paul accuse-t-il l’humanité de servir et d’adorer à la place du Créateur?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than the Creator,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al Creador,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lieu du Créateur,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κτίσαντα,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people who obey who are self-seeking and do not obey the truth? (2 points)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¿cuál será el resultado de los que buscan su propio beneficio y no obedecen la verdad?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quel sera le sort de ceux qui recherchent leur propre intérêt et n’obéissent pas à la vérité?</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obey unrighteousness—indignation and wrath,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ira y enojo a los que son contenciosos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l'irritation et la colère à ceux qui,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τῇ ἀδικίᾳ ὀργὴ καὶ θυμός,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Paul say to the brethren in Rome regarding his previous intentions to visit them?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dijo Pablo a los hermanos en Roma con respecto a sus intenciones anteriores de visitarlos?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qu’a dit Paul aux frères de Rome concernant ses intentions antérieures de leur rendre visite?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that I often planned to come to you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muchas veces me he propuesto ir a vosotros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que j'ai souvent formé le projet d'aller vous voir,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ὅτι πολλάκις προεθέμην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married to another—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de otro,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apparteniez à un autre,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ὑμᾶς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perish without the law?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 perecerá sin la ley?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périra sans la loi?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have sinned without law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sin la Ley han pecado,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ont péché sans la loi</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ἀνόμως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three attributes of God are meant to lead you to repentance?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¿qué tres atributos de Dios deben guiarte al arrepentimiento?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quels sont les trois attributs de Dieu censés vous conduire à la repentance?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goodness, forbearance, and longsuffering,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benignidad, paciencia y generosidad,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bonté, de sa patience et de sa longanimité,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χρηστότητος αὐτοῦ καὶ τῆς ἀνοχῆς καὶ τῆς μακροθυμίας καταφρονεῖς,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how long is a woman bound by the law to her husband?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¿cuánto tiempo está ligada la mujer por la ley a su marido?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combien de temps une femme est-elle liée par la loi à son mari?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éste vive;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qu'il est vivant;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ζῶντι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is doing in him the things he doesn't want to do?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que hace en él las cosas que no quiere hacer?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7:20, selon Paul, qu’est-ce qui fait en lui les choses qu’il ne veut pas faire?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péché qui habite en moi.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the believers in Rome obeyed from the heart even though they were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los creyentes en Roma obedecieron de corazón a pesar de que eran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les croyants de Rome obéissaient avec le cœur même s’ils étaient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though you were slaves of sin,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erais esclavos del pecado,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été esclaves du péché,</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ἦτε δοῦλοι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friendly term is used to address the believers in Rome?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¿qué término amistoso se usa para dirigirse a los creyentes en Roma?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quel terme amical est utilisé pour s’adresser aux croyants de Rome?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whom does Paul thank that the faith of the people in Rome is spoken of throughout the whole world?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¿a quién agradece Pablo porque la fe del pueblo de Roma se divulga en todo el mundo?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à qui Paul remercie-t-il que la foi des habitants de Rome soit connue dans le monde entier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I thank my God through Jesus Christ for you all,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doy gracias a mi Dios, mediante Jesucristo, por todos vosotros,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d'abord grâces à mon Dieu par Jésus Christ, au sujet de vous tous,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εὐχαριστῶ τῷ θεῷ μου διὰ Ἰησοῦ Χριστοῦ περὶ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To whom did Paul write, "So, as much as is in me, I am ready to preach the gospel"?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¿a quién escribió Pablo: "Así que, en cuanto a mí, pronto estoy a anunciaros el evangelio"?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à qui Paul a-t-il écrit : « Ainsi j'ai un vif désir de vous annoncer aussi l'Évangile,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you who are in Rome also.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vosotros que estáis en Roma.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qui êtes à Rome.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πρόθυμον καὶ ὑμῖν 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question might some people ask since sinful passions were aroused by the law?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pregunta podrían hacerse algunas personas, ya que la ley despertaba las pasiones pecaminosas?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quelle question certains pourraient-ils poser puisque les passions pécheresses sont éveillées par la loi?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Is the law sin?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¿La Ley es pecado?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La loi est-elle péché?</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ὁ νόμος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against whom is the wrath of God revealed from heaven for their ungodliness and unrighteousness?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quién se revela la ira de Dios desde el cielo por su impiedad e injusticia?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contre qui la colère de Dieu est-elle révélée du ciel à cause de son impiété et de son injustice?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suppress the truth in unrighteousness,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detienen con injusticia la verdad,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retiennent injustement la vérité captive,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τὴν ἀλήθειαν ἐν ἀδικίᾳ κατεχόντων,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brethren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ignoráis, hermanos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frères,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which will lead in the end to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que conducirá al final ¿a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ont des fruits de sainteté qui mèneront finalement à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everlasting life.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vida eterna,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vie éternelle.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the wrath of God revealed from heaven against?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qué se revela la ira de Dios desde el cielo?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contre quoi est la colère de Dieu révélée du ciel?</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all ungodliness and unrighteousness of men,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toda impiedad e injusticia de los hombres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toute impiété et toute injustice des hommes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ἀσέβειαν καὶ ἀδικίαν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those who have sinned without the law will perish in what manner?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¿de qué manera perecerán los que sin la ley han pecado?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2:12, ceux qui ont péché sans la loi périront de quelle manière?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perish without law,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la Ley también perecerán;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périront aussi sans la loi,</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ἀνόμως καὶ ἀπολοῦνται·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What does Paul say does the things in him that he doesn't want to do?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¿Qué dice Pablo que hace las cosas en él que no quiere hacer?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7:17, selon Paul, qu'est-ce qui fait en lui les choses qu'il ne veut pas faire?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qui habite en moi.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the gospel was to be proclaimed among all nations. Who were called of Jesus Christ?  Be specific.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el evangelio debía ser proclamado entre todas las naciones. ¿Quiénes fueron llamados por Jesucristo? Sea específico.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l’Évangile devait être proclamé parmi toutes les nations. Qui a été appelé par Jésus-Christ ? Soyez précis.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