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did the author of Romans discover brought death when it was intended to bring life?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descubrió el autor de Romanos que traía muerte cuando lo que se pretendía era traer vida?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l’auteur de Romains a découvert qui apportait la mort alors qu’il était censé apporter la vie?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you and me.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es común a vosotros y a mí.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est commune, à vous et à moi.</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τε καὶ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I should present what for righteousness to God?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¿qué debo presentar para justicia ante Dios?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que dois-je présenter à Dieu comme justice?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members as instruments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vuestros miembros a Dios como instrumentos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instruments de justice.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μέλη ὑμῶν ὅπλα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Paul addressed the Romans as those who are called to be what?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Pablo se dirigió a los romanos como aquellos que están llamados a ser ¿qué?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Paul s’adresse aux Romains en disant : « Ceux qui sont appelés à être quoi?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saints: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llamados a ser santos: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appelés à être saints: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how long does the law have dominion over a man?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¿cuánto tiempo tiene dominio la ley sobre el hombre?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combien de temps la loi domine-t-elle sur un homme?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 lives?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tanto que éste vive?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longtemps qu'il vit?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χρόνον ζῇ;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people who exchanged the truth of God for the lie worshiped and served the creature instead of who?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¿a quién acusó Pablo de servir y adorar a la humanidad en lugar del Creador?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Paul accuse-t-il l’humanité de servir et d’adorer à la place du Créateur?</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than the Creator,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que al Creador,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lieu du Créateur,</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τὸν κτίσαντα,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did the author of Romans discover that the commandment brought instead of life?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descubrió el autor de Romanos que el mandamiento traía en lugar de vida?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l’auteur de Romains a découvert que le commandement apportait à la place de la vie?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commandment,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hallé que el mismo mandamiento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commandement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ἀπέθανον, καὶ εὑρέθη μοι ἡ ἐντολὴ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found to bring death.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mí me resultó para muerte,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trouva pour moi conduire à la mort.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αὕτη εἰς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things does Paul say that he does doe?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cosas dice Pablo y hace?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quelles choses Paul dit-il faire?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I hate, that I do.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que detesto, eso hago.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fais ce que je hais.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ὃ μισῶ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he does not do?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que no hace?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qu’est-ce que Paul dit qu’il ne fait pas?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good that I will to do,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bien que quiero,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bien que je veux,</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ποιῶ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what produced death in the author of Romans through what is good?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¿qué produjo la muerte en el autor de Romanos a través del bien?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7:13, qu’est-ce qui a produit la mort chez l’auteur de Romains à cause de ce qui est bon?</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it might appear sin,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bien, el pecado, para mostrarse como pecado,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péché, afin qu'il se manifestât comme péché</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ἁμαρτία, ἵνα φανῇ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eternal life will be given to those who seek for glory, honor, and immortality by doing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la vida eterna será dada a quienes buscan gloria, honra e inmortalidad haciendo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2:7, la vie éternelle sera donnée à ceux qui recherchent la gloire, l’honneur et l’immortalité en faisant quoi?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by patient continuance in doing good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perseverando en hacer el bien,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persévérance à bien faire,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μὲν καθ’ ὑπομονὴν ἔργου ἀγαθοῦ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7:9, when did the author of Romans die because sin revived?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¿cuándo murió el autor de Romanos porque el pecado revivió?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7:9, quand l’auteur de Romains est-il mort parce que le péché a ressuscité?</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present yourselves selves to obey someone, to whom are you slaves to obey?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os presentáis para obedecer a alguien, ¿de quién sois esclavos para obedecer?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vous présentez pour obéir à quelqu’un, de qui êtes-vous esclaves pour obéir?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the commandment came,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venir el mandamiento,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le commandement vint,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ἐλθούσης δὲ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on whom is tribulation and anguish?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¿sobre quiénes recae la tribulación y la angustia?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2:9, sur qui sont la tribulation et l’angoisse?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every soul of man who does evil,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todo ser humano que hace lo malo,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toute âme d'homme qui fait le mal,</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πᾶσαν ψυχὴν ἀνθρώπου τοῦ κατεργαζομένου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according to what was Jesus Christ declare to be the Son of God?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¿según qué fue declarado Jesucristo Hijo de Dios?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selon quoi Jésus-Christ a-t-il été déclaré Fils de Dieu?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Spirit of holiness,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Espíritu de santidad,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l'Esprit de sainteté,</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πνεῦμα ἁγιωσύνης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what do those who obey unrighteousness not obey?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¿qué no obedecen los que obedecen a la injusticia?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2:8, à quoi ne se conforment pas ceux qui obéissent à l’injustice?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obey the truth,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obedecen a la verdad,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rebelles à la vérité et obéissent à l'injustice.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ἀπειθοῦσι τῇ ἀληθείᾳ πειθομένοις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did people fail to do in addition to not glorifying God when they knew Him?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dejaron de hacer las personas además de no glorificar a Dios cuando lo conocían?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qu’est-ce que les gens n’ont pas fait en plus de ne pas glorifier Dieu lorsqu’ils le connaissaient?</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were thankful,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le dieron gracias.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lui ont point rendu grâces;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ηὐχαρίστησαν,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what did Paul say he does for the Romans without ceasing?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¿qué dijo Pablo que hace por los romanos sin cesar?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qu’est-ce que Paul a dit qu’il faisait sans cesse pour les Romains?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that one’s slaves whom you obey,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esclavos de aquel a quien obedecéis,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esclaves de celui à qui vous obéissez,</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δοῦλοί ἐστε ᾧ ὑπακούετε,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make mention of you always in my prayers,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hago mención de vosotros siempre en mis oraciones,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mention de vous,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μνείαν ὑμῶν ποιοῦμαι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6:10, for whom does Christ live?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6:10, ¿para quién vive Cristo?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6:10, pour qui Christ vit-il?</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life that He lives, He lives to God.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vive, para Dios vive.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revenu à la vie, et c'est pour Dieu qu'il vit.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δὲ ζῇ, ζῇ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what did the believers in Rome obey from the heart?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¿qué obedecieron de corazón los creyentes en Roma?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6:17, à quoi les croyants de Rome ont-ils obéi du fond du cœur?</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form of doctrine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aquella forma de doctrina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règle de doctrine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τύπον διδαχῆς,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by what act was Jesus declared to be the Son of God?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¿mediante qué acto fue declarado Jesús Hijo de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par quel acte Jésus a-t-il été déclaré Fils de Dieu?</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resurrection from the dead.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resurrección de entre los muertos.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sa résurrection d'entre les morts), Jésus Christ notre Seigneur,</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ἀναστάσεως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Shall we sin because we are not under law but under grace?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¿Pecaremos porque no estamos bajo la ley sino bajo la gracia?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pécherons-nous parce que nous ne sommes pas sous la loi mais sous la grâce?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do the people know that practice the listed bad behaviors in addition to knowing that those who practice such things are deserving of death?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saben las personas que practican los malos comportamientos enumerados además de saber que quienes practican tales cosas merecen la muerte?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que savent les gens qui pratiquent les mauvais comportements énumérés, en plus de savoir que ceux qui pratiquent de telles choses méritent la mort?</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words describe that a man who judges another will not escape judgment himself?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palabras describen que un hombre que juzga a otro no escapará él mismo del juicio?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 Selon Romains 2:1, quels mots décrivent le fait qu’un homme qui juge un autre n’échappera pas lui-même au jugement?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knowing the righteous judgment of God,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Esos, aunque conocen el juicio de Dios,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 qu'ils connaissent le jugement de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τὸ δικαίωμα τοῦ θεοῦ ἐπιγνόντες,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when men burned in their lusts for one another committing what is shameful, who received the penalty?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cuando los hombres ardieron en su lascivia unos con otros, cometiendo lo que es vergonzoso, ¿quién recibió el castigo?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lorsque les hommes se sont enflammés dans leurs désirs les uns pour les autres, commettant des choses infâmes, qui a reçu la peine?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receiving in themselves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recibiendo en sí mismos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recevant en eux-mêmes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ἀπολαμβάνοντες.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what group of people is this this portion of Roman's addressed?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¿a qué grupo de personas se dirige esta porción de Romanos?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à quel groupe de personnes cette partie du texte de Romain s'adresse-t-elle?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those who know the law),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con los que conocen de leyes),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parle à des gens qui connaissent la loi,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γινώσκουσιν γὰρ νόμον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that he practices?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que practica?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comme pratique?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evil I will not to do,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mal que no quiero,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fais le mal</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ὃ οὐ θέλω κακὸν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the believers in Rome are asked to do what jus as they presented their members as slaves of uncleanness, and lawlessness leading to more lawlessness?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a los creyentes en Roma se les pide que hagan lo mismo que presentaron a sus miembros como esclavos de la inmundicia y la anarquía, lo que lleva a más anarquía.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6:19, qu’est-ce qui est demandé aux croyants de Rome en présentant leurs membres comme des esclaves de l’impureté et de l’anarchie conduisant à davantage d’anarchie?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now present your members as slaves of righteousness for holiness.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ahora para santificación presentad vuestros miembros para servir a la justicia.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maintenant livrez vos membres comme esclaves à la justice, pour arriver à la sainteté.</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νῦν παραστήσατε τὰ μέλη ὑμῶν δοῦλα τῇ δικαιοσύνῃ εἰς ἁγιασμόν.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Paul say to the brethren in Rome regarding his previous intentions to visit them?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dijo Pablo a los hermanos en Roma con respecto a sus intenciones anteriores de visitarlos?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qu’a dit Paul aux frères de Rome concernant ses intentions antérieures de leur rendre visite?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are inexcusable, O man,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eres inexcusable, hombre,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es donc inexcusable;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ἀναπολόγητος εἶ,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that I often planned to come to you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muchas veces me he propuesto ir a vosotros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que j'ai souvent formé le projet d'aller vous voir,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ὅτι πολλάκις προεθέμην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did God do in the lusts of their hearts to those who exchanged the truth of God for the lie and worshiped and served the creature rather than the Creator?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hizo Dios en las concupiscencias de sus corazones, hacia los que cambiaron la verdad de Dios por la mentira, honrando y dando culto a las criaturas antes que al Creador?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Qu'a fait Dieu selon les convoitises de leurs cœurs à ceux qui ont échangé la vérité de Dieu contre le mensonge, et qui ont adoré et servi la créature au lieu du Créateur?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God also gave them up to uncleanness,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también los entregó Dios a la inmundicia,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Dieu les a livrés à l'impureté,</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παρέδωκεν αὐτοὺς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if a woman's husband dies, from what is she released?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si el marido de una mujer muere, ¿de qué queda ella libre?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 si le mari d’une femme meurt, de quoi est-elle libérée?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released from the law of her husband.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ella queda libre de la ley que la unía a su marido.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dégagée de la loi qui la liait à son mari.</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κατήργηται ἀπὸ τοῦ νόμου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Why did Paul want to impart some spiritual gift to the believers in Rome?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¿Por qué Pablo quería impartir algún don espiritual a los creyentes en Roma?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pourquoi Paul voulait-il transmettre un don spirituel aux croyants de Rome?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you may be established—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seáis fortalecidos;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soyez affermis,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στηριχθῆναι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What phrase did Paul use to confirm the truth of his statement in this verse?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¿Qué frase usó Pablo para confirmar la verdad de su declaración en este versículo?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quelle expression Paul a-t-il utilisée pour confirmer la véracité de sa déclaration dans ce verset?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my witness,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es testigo de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m'est témoin</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μάρτυς γάρ μού ἐστιν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in what type of terms does Romans use in this verse?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¿en qué tipo de términos usa Romanos en este versículo?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6:19, quel type de termes les Romains utilisent-ils dans ce verset?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what did God do concerning the gospel of God through His prophets in the Holy Scriptures?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¿qué hizo Dios con respecto al evangelio de Dios a través de Sus profetas en las Sagradas Escrituras?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qu’a fait Dieu concernant l’Évangile de Dieu à travers ses prophètes dans les Saintes Écritures?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in human terms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como humano,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à la manière des hommes,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ἀνθρώπινον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does Paul say he is eager and ready to do?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dice Pablo que está ansioso y dispuesto a hacer?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qu’est-ce que Paul dit qu’il est impatient et prêt à faire?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ready to preach the gospel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pronto estoy a anunciaros el evangelio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annoncer aussi l'Évangile,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Ῥώμῃ εὐαγγελίσασθαι.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is said about God's invisible attributes and how they are perceived?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¿qué se dice acerca de los atributos invisibles de Dios y cómo se perciben?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quels mots décrivent la puissance éternelle et la Divinité de Dieu?</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invisible attributes are clearly seen,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claramente visible d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perfections invisibles de Dieu,</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καθορᾶται,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does Paul what to do so that he may give the Romans a spiritual gift?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debe hacer Pablo para poder darles un don espiritual a los Romanos?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 fait Paul pour pouvoir offrir un don spirituel aux Romains?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long to see you,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deseo veros,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désire vous voir,</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ἐπιποθῶ γὰρ ἰδεῖν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Paul explains that people are without excuse for knowing God because what is manifest in them?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Pablo explica que las personas no tienen excusa para conocer a Dios porque ¿qué se manifiesta en ellos?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1:19, Paul explique que les gens n’ont aucune excuse pour connaître Dieu, car qu’est-ce qui est manifeste en eux?</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what may be known of God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que de Dios se conoce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qu'on peut connaître de Dieu</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γνωστὸν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2:6, in the day of wrath and revelation of the righteous judgment of God, what will God do according to the deeds of each person being judged?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2:6, en el día de la ira y de la revelación del justo juicio de Dios, ¿qué hará Dios según las obras de cada persona que esté siendo juzgada?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2:6, au jour de la colère et de la révélation du juste jugement de Dieu, que fera Dieu selon les actes de chaque personne jugée?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promised before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él había prometido antes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avait été promis auparavant de la part de Dieu</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προεπηγγείλατο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render to each one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pagará a cada uno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rendra à chacun</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ἀποδώσει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what does the author of Romans say he would not have know unless the law had said that we should not covet?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¿qué dice el autor de Romanos que no habría sabido a menos que la ley hubiera dicho que no debemos codiciar?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qu’est-ce que l’auteur de Romains dit qu’il n’aurait pas su si la loi n’avait pas dit que nous ne devons pas convoiter?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would not have known covetousness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conocería la codicia,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n'aurais pas connu la convoitise,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τήν τε γὰρ ἐπιθυμίαν οὐκ</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what part of Paul does nothing good dwell?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¿en qué parte de Pablo no habita nada bueno?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dans quelle partie de Paul rien de bon n’habite-t-il?</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my flesh)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en mi carne,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dans ma chair: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ἐν τῇ σαρκί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will be called an adulteress if she does what while her husband lives?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será llamada adúltera si hace qué mientras vive su marido?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sera appelée adultère si elle fait quoi pendant que son mari est en vie?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marries another man,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marido se une a otro hombre,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devient la femme d'un autre homme,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γένηται ἀνδρὶ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 what might some people think we should do to cause grace to abound?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 ¿qué podrían pensar algunas personas que debemos hacer para que la gracia abunde?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 que pourraient penser que nous devrions faire pour que la grâce abonde?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Shall we continue in sin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¿Perseveraremos en el pecado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Demeurerions-nous dans le péché,</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ἐπιμένωμεν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How often does Paul say he makes mention of the Romans in his prayers?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¿con qué frecuencia Pablo dice que menciona a los romanos en sus oraciones?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1:9, à quelle fréquence Paul dit-il qu'il fait mention des Romains dans ses prières?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says he is caral and that what has happened to him?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dice que es caral y que ¿qué le ha pasado?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dit qu’il est caral et que lui est-il arrivé?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without ceasing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sin cesar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fais sans cesse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ἀδιαλείπτως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did sin take the opportunity by the commandment to produce?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aprovechó el pecado para producir la oportunidad del mandamiento?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que le péché a profité du commandement pour produire?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produced in me all manner of evil desire.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produjo en mí toda codicia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sortes de convoitises;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κατειργάσατο ἐν ἐμοὶ πᾶσαν ἐπιθυμίαν,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choose to present yourselves as slaves of obedience, what will that lead to?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eligen presentarse como esclavos de la obediencia, ¿a qué les conducirá eso?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choisissez de vous présenter comme esclaves de l’obéissance, à quoi cela mènera-t-il?</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of obedience leading to righteousness?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sea de la obediencia para justicia?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de l'obéissance qui conduit à la justice?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ὑπακοῆς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sold under sin.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vendido al pecado.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vendu au péché.</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πεπραμένος ὑπὸ τὴν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what should we not let happen in our mortal body since we should consider ourselves dead to sin and alive to God?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¿qué no debemos permitir que suceda en nuestro cuerpo mortal ya que debemos considerarnos muertos al pecado y vivos para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6:12, que ne devrions-nous pas laisser arriver dans notre corps mortel puisque nous devrions nous considérer morts au péché et vivants pour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do not let sin reign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reine, pues, el pecado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péché ne règne donc point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οὖν βασιλευέτω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does Paul say he does not find?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¿qué dice Pablo acerca de su capacidad para determinar cómo hacer lo bueno?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qu’est-ce que Paul dit ne pas trouver?</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how to perform what is good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el hacerlo.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le pouvoir de faire le bien.</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κατεργάζεσθαι τὸ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whose husband has died is not called an adulteress even if she has done what?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cuyo marido ha muerto no se llama adúltera aunque haya hecho ¿qué?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dont le mari est décédé n’est pas appelée adultère même si elle a fait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she has married another man.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si se une a otro marido,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devenant la femme d'un autre.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γενομένην ἀνδρὶ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did sin do to produce all maner of evil desire?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hizo el pecado para producir toda clase de malos deseos?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que le péché a fait pour produire toutes sortes de mauvais désirs?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taking opportunity by the commandment,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aprovechándose del mandamiento,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saisissant l'occasion, produisit en moi par le commandement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δὲ λαβοῦσα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6:3, as many of us as were baptized into Christ Jesus were also what?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6:3, ¿todos los que fuimos bautizados en Cristo Jesús también lo fuimos?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6:3, tous ceux d’entre nous qui ont été baptisés en Jésus-Christ étaient aussi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baptized into His death?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sido bautizados en su muerte?,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sa mort que nous avons été baptisés?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τὸν θάνατον αὐτοῦ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how are God's invisible attributes, namely His eternal power and Godhead, understood by people?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¿cómo entienden las personas los atributos invisibles de Dios, es decir, su poder eterno y su divinidad?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comment les attributs invisibles de Dieu, à savoir sa puissance éternelle et sa divinité, sont-ils compris par les gens?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understood by the things that are made,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puede discernir por medio de las cosas hechas.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on les considère dans ses ouvrages.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ποιήμασιν νοούμενα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6:8, what condition that we might satisfy, gives us confidence that we shall also live with Christ?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6:8, ¿qué condición que podamos satisfacer nos da confianza de que también viviremos con Cristo?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6:8, quelle condition que nous pouvons remplir nous donne l’assurance que nous vivrons également avec Christ?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we died with Christ,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morimos con Cristo,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morts avec Christ,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ἀπεθάνομεν σὺν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what does the goodness of God lead you to?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¿a qué te lleva la bondad de Dios?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2:4, à quoi la bonté de Dieu vous conduit-elle?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leads you to repentance?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guía al arrepentimiento?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 pousse à la repentance?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μετάνοιάν σε ἄγει;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were sinful passions at work in our members?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¿cuándo actuaron las pasiones pecaminosas en nuestros miembros?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7:5, quand les passions pécheresses étaient-elles à l’œuvre chez nos membres?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we were in the flesh,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vivíamos en la carne,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nous étions dans la chair,</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γὰρ ἦμεν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what did the men receive in themselves as a result of their unnatural behavior?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recibieron los hombres en sí mismos como resultado de su comportamiento antinatural?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qu’est-ce que les hommes ont reçu en eux-mêmes en raison de leur comportement contre nature?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penalty of their error which was due.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retribución debida a su extravío.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salaire que méritait leur égarement.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ἀντιμισθίαν ἣν ἔδει τῆς πλάνης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what no longer has dominion over Christ?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¿qué es lo que ya no tiene dominio sobre Cristo?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qu’est-ce qui n’a plus de domination sur Christ?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specific reason does Paul give for not being able to visit the Romans sooner?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razón específica da Pablo para no poder visitar a los romanos antes?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quelle raison spécifique Paul donne-t-il pour ne pas avoir pu rendre visite aux Romains plus tôt?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was hindered until now),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hasta ahora he sido estorbado.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j'en ai été empêché jusqu'ici.</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ἐκωλύθην ἄχρι τοῦ δεῦρο,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dwells in Paul's flesh?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¿qué habita en la carne de Pablo?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qu’est-ce qui habite dans la chair de Paul?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nothing good dwells;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habita el bien,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bon, je le sais, n'habite pas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 τοῦτ’ ἔστιν ἐν τῇ σαρκί μου,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Is the law sin?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¿Es la ley pecado?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7:7, la loi est-elle un péché?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On the contrary,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ἀλλὰ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Why did Paul express his desire to visit the believers in Rome?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¿Por qué Pablo expresó su deseo de visitar a los creyentes en Roma?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 pourquoi Paul a-t-il exprimé son désir de rendre visite aux croyants à Rome?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have some fruit among you also,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también entre vosotros algún fruto,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recueillir quelque fruit parmi vous,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τινὰ καρπὸν σχῶ καὶ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complete the next phrase: "Therefore you are inexcusable, O man, whoever you are who judge, _______."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completa la siguiente frase: "Por eso eres inexcusable, hombre, tú que juzgas, quienquiera que seas, __________".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 complétez la phrase suivante : « O homme, qui que tu sois, _______.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whatever you judge another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 juzgar a otro,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juges,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γὰρ κρίνεις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no longer has dominion over Him.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no se enseñorea más de él.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n'a plus de pouvoir sur lui.</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θάνατος αὐτοῦ οὐκέτι κυριεύει·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since we were baptized into Jesus' death, what else did we do with him in addition to walking in newness of life?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desde que fuimos bautizados en la muerte de Jesús, ¿qué más hicimos con él además de caminar en nueva vida?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6:4, depuis que nous avons été baptisés dans la mort de Jésus, qu’avons-nous fait d’autre avec lui en plus de marcher dans une vie nouvelle?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we were buried with Him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somos sepultados juntamente con él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donc été ensevelis avec lui</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συνετάφημεν οὖν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7:17, does Paul do the things that he doesn't want to do?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7:17, ¿Pablo hace las cosas que no quiere hacer?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7:17, Paul fait-il les choses qu’il ne veut pas faire?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it is no longer I who do it,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ya no soy yo quien hace aquello,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ce n'est plus moi qui le fais,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οὐκέτι ἐγὼ κατεργάζομαι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attributes of God are said to be clearly seen from the creation of the world, understood by the things that are made?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¿qué atributos de Dios se dice que se ven claramente desde la creación del mundo, entendidos por las cosas que se hacen?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1:20, quels attributs de Dieu sont clairement visibles depuis la création du monde, compris par les choses qui sont faites?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His eternal power and Godhead,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invisible de él, su eterno poder y su deidad,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puissance éternelle et sa divinité,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 τε ἀΐδιος αὐτοῦ δύναμις καὶ θειότης,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restricted Paul's plans from visiting Rome?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restringió los planes de Pablo de visitar Roma?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qu’est-ce qui a empêché Paul de visiter Rome?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at last I may find a way in the will of God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la voluntad de Dios, tenga al fin un próspero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enfin, par sa volonté,</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δεόμενος εἴ πως ἤδη ποτὲ εὐοδωθήσομαι ἐν τῷ θελήματι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Why does the scripture say that people are without excuse for not knowing God's invisible attributes?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¿por qué las Escrituras dicen que las personas no tienen excusa para no conocer los atributos invisibles de Dios?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pourquoi l'Écriture dit-elle que les gens n'ont aucune excuse pour ne pas connaître les attributs invisibles de Dieu?</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has shown it to them.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se lo manifestó: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 leur ayant fait connaître.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γὰρ αὐτοῖς ἐφανέρωσεν.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contrast to nothing good dwelling in Paul, what is present with him?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a diferencia de nada bueno que habita en Pablo, ¿qué hay en él?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7:18, contrairement au fait que rien de bon n’habite en Paul, qu’est-ce qui est présent en lui?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did God give people up to as a consequence of their deliberate choice to abandon the knowledge of Him?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¿a qué entregó Dios a las personas como consecuencia de su decisión deliberada de abandonar su conocimiento?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à quoi Dieu a-t-il livré les gens en conséquence de leur choix délibéré d’abandonner sa connaissance?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God gave them up to vile passions.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Dios los entregó a pasiones vergonzosas,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Dieu les a livrés à des passions infâmes: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παρέδωκεν αὐτοὺς ὁ θεὸς εἰς πάθη ἀτιμίας·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what does God grant to those who by patient continuance in doing good seek for glory, honor, and immortality?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NVI, ¿qué concede Dios a quienes, perseverando en hacer el bien, buscan gloria, honra e inmortalidad?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2:7, qu’est-ce que Dieu accorde à ceux qui, en persévérant patiemment dans le bien, recherchent la gloire, l’honneur et l’immortalité?</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eternal life to those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vida eterna a los que,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réservant la vie éternelle à ceux qui,</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ζητοῦσιν ζωὴν αἰώνιον·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how did the homosexuals feel about retaining God in their knowledge?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¿cómo se sentían los homosexuales acerca de retener a Dios en su conocimiento?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 pensaient les homosexuels à l’idée de garder Dieu dans leur connaissance?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even as they did not like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no quisieron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ne se sont pas souciés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οὐκ ἐδοκίμασαν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For what purpose did Paul say he received grace and apostleship among all nations?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¿Con qué propósito dijo Pablo que había recibido la gracia y el apostolado entre todas las naciones?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dans quel but Paul dit-il qu’il a reçu la grâce et l’apostolat parmi toutes les nations?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obedience to the faith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obediencia de la fe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l'obéissance de la foi</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ὑπακοὴν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what do we know about Christ since he has been raised from the dead?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¿qué sabemos acerca de Cristo desde que resucitó de entre los muertos?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que savons-nous du Christ depuis qu’il est ressuscité des morts?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dies no more.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muere;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meurt plus;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ἀποθνῄσκει,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will is present with me,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querer el bien está en mí,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la volonté,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θέλειν παράκειταί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just as Christ was raised from the dead what should we do?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así como Cristo resucitó de entre los muertos ¿qué debemos hacer nosotros?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tout comme Christ est ressuscité des morts, que devons-nous faire?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we also should walk in newness of life.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nosotros andemos en vida nueva.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nous aussi nous marchions en nouveauté de vie.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ἡμεῖς ἐν καινότητι ζωῆς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what three attributes of God are meant to lead you to repentance?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¿qué tres atributos de Dios deben guiarte al arrepentimiento?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2:4, quels sont les trois attributs de Dieu censés vous conduire à la repentance?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goodness, forbearance, and longsuffering,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benignidad, paciencia y generosidad,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bonté, de sa patience et de sa longanimité,</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χρηστότητος αὐτοῦ καὶ τῆς ἀνοχῆς καὶ τῆς μακροθυμίας καταφρονεῖς,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did God do to the minds of those who did not like to retain God in their knowledge?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hizo Dios con las mentes de aquellos que no quisieron retener a Dios en su conocimiento?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qu’a fait Dieu à l’esprit de ceux qui ne voulaient pas garder Dieu dans leur connaissance?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gave them over to a debased mind,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los entregó a una mente depravada,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les a livrés à leur sens réprouvé,</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παρέδωκεν αὐτοὺς ὁ θεὸς εἰς ἀδόκιμον νοῦν,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Through whom did God promise the Holy Scriptures in the New Testament?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¿A través de quién prometió Dios las Sagradas Escrituras en el Nuevo Testamento?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par qui Dieu a-t-il promis les Saintes Écritures dans le Nouveau Testament?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prophets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sus profetas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ses prophètes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τῶν προφητῶν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a woman is released from the law of her husband if what happens?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¿qué sucede la mujer queda libre de la ley de su marido?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 une femme est libérée de la loi de son mari si que se passe-t-il?</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husband dies,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el marido muere,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ἀποθάνῃ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should we continue in sin?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¿debemos continuar en pecado?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 devrions-nous continuer à pécher?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what should we not do for unrighteousness to sin?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¿qué no debemos hacer para que la injusticia peque?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6:13, que ne devrions-nous pas faire si l’injustice conduit au péché?</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present your members as instruments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presentéis vuestros miembros al pecado como instrumentos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instruments d'iniquité;</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παριστάνετε τὰ μέλη ὑμῶν ὅπλα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6:20, what were the believers in Rome free in regard to when they were slaves of sin?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6:20, ¿en qué eran libres los creyentes en Roma cuando eran esclavos del pecado?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6:20, en quoi les croyants de Rome étaient-ils libres lorsqu’ils étaient esclaves du péché?</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were free in regard to righteousness.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erais libres con respecto a la justicia.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étiez libres à l'égard de la justice.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ἐλεύθεροι ἦτε τῇ δικαιοσύνῃ.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if we have been united together in the likeness of His death, what else shall we experience?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si hemos sido unidos en la semejanza de Su muerte, ¿qué más experimentaremos?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si nous avons été unis ensemble à l’image de sa mort, que connaîtrons-nous d’autre?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we also shall be in the likeness of His resurrection,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lo seremos en la de su resurrección;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 serons aussi par la conformité à sa résurrection,</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τῆς ἀναστάσεως ἐσόμεθα·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is said about those who judge others in the context that the verse suggests they are guilty of doing what?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se dice acerca de aquellos que juzgan a otros en el contexto en que el versículo sugiere que son culpables de hacer qué?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 que dit-on de ceux qui jugent les autres dans le contexte où le verset suggère qu’ils sont coupables de quoi?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who judge practice the same things.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tú, que juzgas, haces lo mismo.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toi qui juges, tu fais les mêmes choses.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αὐτὰ πράσσεις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To what specific groups of people did Paul say that the gospel is the power of God for salvation? (2 points)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¿A qué grupos específicos de personas les dijo Pablo que el evangelio es poder de Dios para salvación? (2 puntos)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à quels groupes spécifiques de personnes Paul a-t-il dit que l'Évangile est la puissance de Dieu pour le salut ? (2 points)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Jew first and also for the Greek.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judío primeramente y también del griego,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Juif premièrement, puis du Grec,</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Ἰουδαίῳ τε πρῶτον καὶ Ἕλληνι·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6:18, what did the believers in Rome become when they were set free from sin?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6:18, ¿en qué se convirtieron los creyentes en Roma cuando fueron liberados del pecado?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6:18, que sont devenus les croyants de Rome lorsqu’ils ont été libérés du péché?</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became slaves of righteousness.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vinisteis a ser siervos de la justicia.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devenus esclaves de la justice. -</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ἐδουλώθητε τῇ δικαιοσύνῃ·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into what did people change the glory of the incorruptible God?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¿en qué cambió la gente la gloria del Dios incorruptible?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en quoi les gens ont-ils changé la gloire du Dieu incorruptible?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an image made like corruptible man—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imágenes de hombres corruptibles,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images représentant l'homme corruptible,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ὁμοιώματι εἰκόνος φθαρτοῦ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about the evil he doesn't want to do?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sobre el mal que no quiere hacer?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à propos du mal qu’il ne veut pas faire?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practice.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hago.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ne veux pas.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about the good that he wants to do?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sobre el bien que quiere hacer?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à propos du bien qu’il veut faire?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do;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hago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fais pas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ποιῶ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Paul express his desire to be encouraged by the mutual faith of whom?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¿Pablo expresa su deseo de ser animado por la fe mutua de quién?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Paul exprime son désir d’être encouragé par la foi mutuelle de qui?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