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what did foolish people change into an image made like corruptible beings?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¿qué cambiaron los insensatos en imagen hecha semejante a seres corruptibles?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qu’est-ce que les insensés ont transformé en une image faite comme des êtres corruptibles?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obedience to the faith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obediencia de la fe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l'obéissance de la foi</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ὑπακοὴν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how did Paul describe the Greeks and the barbarians when he said he was a debtor to both of them?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¿cómo describió Pablo a los griegos y a los bárbaros cuando dijo que era deudor de ambos?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comment Paul décrit-il les Grecs et les barbares lorsqu’il dit qu’il était débiteur envers eux deux?</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to wise and to unwise.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sabios y a no sabios soy deudor.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savants et aux ignorants.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σοφοῖς τε καὶ ἀνοήτοις ὀφειλέτης εἰμί·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1:8, whom does Paul thank that the faith of the people in Rome is spoken of throughout the whole world?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1:8, ¿a quién agradece Pablo porque la fe del pueblo de Roma se divulga en todo el mundo?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1:8, à qui Paul remercie-t-il que la foi des habitants de Rome soit connue dans le monde entier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I thank my God through Jesus Christ for you all,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doy gracias a mi Dios, mediante Jesucristo, por todos vosotros,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d'abord grâces à mon Dieu par Jésus Christ, au sujet de vous tous,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Πρῶτον μὲν εὐχαριστῶ τῷ θεῷ μου διὰ Ἰησοῦ Χριστοῦ περὶ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how is Jesus Christ designated in relation to God?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¿cómo se designa a Jesucristo en relación con Dios?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comment Jésus-Christ est-il désigné par rapport à Dieu?</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declared to be the Son of God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fue declarado Hijo de Dios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déclaré Fils de Dieu</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ὁρισθέντος υἱοῦ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1:30, what are the 7 attributes of people with a debased mind? (7 points)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1:30, ¿cuáles son 8 atributos de las personas con una mente depravada? (8 puntos)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1:30, quels sont les 9 attributs des personnes ayant un esprit dégradé? (9 points)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backbiters, haters of God, violent, proud, boasters, inventors of evil things, disobedient to parents,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murmuradores, calumniadores, enemigos de Dios, injuriosos, soberbios, vanidosos, inventores de males, desobedientes a los padres,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rapporteurs, médisants, impies, arrogants, hautains, fanfarons, ingénieux au mal, rebelles à leurs parents, dépourvus d'intelligence,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καταλάλους, θεοστυγεῖς, ὑβριστάς, ὑπερηφάνους, ἀλαζόνας, ἐφευρετὰς κακῶν, γονεῦσιν ἀπειθεῖς,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Paul addressed the Romans as those who are called to be what?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Pablo se dirigió a los romanos como aquellos que están llamados a ser ¿qué?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Paul s’adresse aux Romains en disant : « Ceux qui sont appelés à être quoi?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changed the glory of the incorruptible God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cambiaron la gloria del Dios incorruptible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ont changé la gloire du Dieu incorruptible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ἤλλαξαν τὴν δόξαν τοῦ ἀφθάρτου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called to be saints: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llamados a ser santos: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appelés à être saints: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κλητοῖς ἁγίοις·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2:8, what do people who obey who are self-seeking and do not obey the truth? (2 points)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2:8, ¿cuál será el resultado de los que buscan su propio beneficio y no obedecen la verdad?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2:8, quel sera le sort de ceux qui recherchent leur propre intérêt et n’obéissent pas à la vérité?</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obey unrighteousness—indignation and wrath,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ira y enojo a los que son contenciosos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l'irritation et la colère à ceux qui,</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τῇ ἀδικίᾳ ὀργὴ καὶ θυμός,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2:10, God gives glory, honor, and peace to every man who does what?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2:10, ¿Dios da gloria, honra y paz a todo hombre que hace qué?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2:10, Dieu donne gloire, honneur et paix à tout homme qui fait quoi?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works what is good,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hace lo bueno: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quiconque fait le bien,</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ἐργαζομένῳ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To whom was the gospel message to be proclaimed?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¿A quién se debía proclamar el mensaje del evangelio?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à qui le message de l’Évangile devait-il être proclamé?</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all nations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conducir a todas las naciones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païens,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πᾶσιν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those who suppress the truth did not glorify God even though what was true?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quienes suprimen la verdad no glorifican a Dios aunque ¿qué es verdad?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ceux qui suppriment la vérité n’ont pas glorifié Dieu même si ce qui était vrai?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although they knew God,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habiendo conocido a Dios,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ayant connu Dieu,</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γνόντες τὸν θεὸν οὐχ ὡς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who will perish without the law?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¿quién perecerá sin la ley?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2:12, qui périra sans la loi?</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2:9, whom does Paul mention will experience tribulation and anguish first, followed by others?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2:9, ¿a quiénes menciona Pablo que experimentarán tribulación y angustia primero, seguidos por otros?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2:9, qui, mentionné par Paul, connaîtra d’abord la tribulation et l’angoisse, suivi par d’autres?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many as have sinned without law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que sin la Ley han pecado,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ceux qui ont péché sans la loi</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Ὅσοι γὰρ ἀνόμως ἥμαρτον,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1:10, what restricted Paul's plans from visiting Rome?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1:10, ¿qué restringió los planes de Pablo de visitar Roma?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1:10, qu’est-ce qui a empêché Paul de visiter Rome?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at last I may find a way in the will of God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la voluntad de Dios, tenga al fin un próspero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d'avoir enfin, par sa volonté,</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δεόμενος εἴ πως ἤδη ποτὲ εὐοδωθήσομαι ἐν τῷ θελήματι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the judgment of God is said to be rightly falling upon whom?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¿sobre quién se dice que el juicio de Dios cae correctamente?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 on dit que le jugement de Dieu tombe à juste titre sur qui?</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against those who practice such things.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los que practican tales cosas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contre ceux qui commettent de telles choses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τοὺς τὰ τοιαῦτα πράσσοντας.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 the gospel of God is concerning whom?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 ¿a quién se dirige el evangelio de Dios?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 à qui s’adresse l’Évangile de Dieu?</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His Son Jesus Christ our Lord,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evangelio que se refiere a su Hijo, nuestro Señor Jesucristo,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concerne son Fils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what does the apostle Paul say you do when you judge another person, as you who judge practice the same things?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¿qué dice el apóstol Pablo que hagas cuando juzgas a otra persona, ya que tú que juzgas practicas las mismas cosas?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 que vous dit l’apôtre Paul lorsque vous jugez une autre personne, alors que vous, qui jugez, pratiquez les mêmes choses?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condemn yourself;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condenas a ti mismo,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jugeant les autres, tu te condamnes toi-même,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σεαυτὸν κατακρίνεις,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who does the Apostle Paul suggest might think that they will escape the judgement of God?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2:3, ¿quiénes sugiere el apóstol Pablo que podrían pensar que escaparán del juicio de Dios?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2:3, qui, selon l’apôtre Paul, pourrait penser qu’il échappera au jugement de Dieu?</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Jew first and also of the Greek;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 el judío en primer lugar, y también sobre el griego;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 Juif premièrement, puis sur le Grec!</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Ἰουδαίου τε πρῶτον καὶ Ἕλληνος·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judge those practicing such things,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tú, hombre, que juzgas a los que hacen tales cosas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juges ceux qui commettent de telles choses,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κρίνων τοὺς τὰ τοιαῦτα πράσσοντας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how does Paul describe the acts committed between males in the context of leaving the natural use of the woman?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¿cómo describe Pablo los actos cometidos entre varones en el contexto de abandonar el uso natural de la mujer?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comment Paul décrit-il les actes commis entre les maux dans le contexte de l’abandon de l’usage naturel de la femme?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men with men committing what is shameful,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cometiendo hechos vergonzosos hombres con hombres,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commettant homme avec homme des choses infâmes,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ἄρσενες ἐν ἄρσεσιν τὴν ἀσχημοσύνην κατεργαζόμενοι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what did Paul say he does for the Romans without ceasing?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¿qué dijo Pablo que hace por los romanos sin cesar?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1:9, qu’est-ce que Paul a dit qu’il faisait sans cesse pour les Romains?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make mention of you always in my prayers,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hago mención de vosotros siempre en mis oraciones,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mention de vous,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μνείαν ὑμῶν ποιοῦμαι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2:7, eternal life will be given to those who seek for glory, honor, and immortality by doing what?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2:7, la vida eterna será dada a quienes buscan gloria, honra e inmortalidad haciendo ¿qué?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2:7, la vie éternelle sera donnée à ceux qui recherchent la gloire, l’honneur et l’immortalité en faisant quoi?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by patient continuance in doing good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perseverando en hacer el bien,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persévérance à bien faire,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μὲν καθ’ ὑπομονὴν ἔργου ἀγαθοῦ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Paul say to the brethren in Rome regarding his previous intentions to visit them?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dijo Pablo a los hermanos en Roma con respecto a sus intenciones anteriores de visitarlos?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qu’a dit Paul aux frères de Rome concernant ses intentions antérieures de leur rendre visite?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that I often planned to come to you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muchas veces me he propuesto ir a vosotros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que j'ai souvent formé le projet d'aller vous voir,</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ὅτι πολλάκις προεθέμην ἐλθεῖν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Why does the scripture say that people are without excuse for not knowing God's invisible attributes?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¿por qué las Escrituras dicen que las personas no tienen excusa para no conocer los atributos invisibles de Dios?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1:19, pourquoi l'Écriture dit-elle que les gens n'ont aucune excuse pour ne pas connaître les attributs invisibles de Dieu?</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what are those with a hard and impenitent heart doing for themselves in the day of wrath and revelation of the righteous judgment of God?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¿qué están haciendo los de corazón duro e impenitente en el día de la ira y de la revelación del justo juicio de Dios?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2:5, que font ceux qui ont un cœur dur et impénitent au jour de la colère et de la révélation du juste jugement de Dieu?</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has shown it to them.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se lo manifestó: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 leur ayant fait connaître.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γὰρ αὐτοῖς ἐφανέρωσεν.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did God give people up to as a consequence of their deliberate choice to abandon the knowledge of Him?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¿a qué entregó Dios a las personas como consecuencia de su decisión deliberada de abandonar su conocimiento?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à quoi Dieu a-t-il livré les gens en conséquence de leur choix délibéré d’abandonner sa connaissance?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God gave them up to vile passions.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Dios los entregó a pasiones vergonzosas,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Dieu les a livrés à des passions infâmes: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παρέδωκεν αὐτοὺς ὁ θεὸς εἰς πάθη ἀτιμίας·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To people in what city did Paul address this letter?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¿A qué ciudad dirigió Pablo esta carta?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à quelle ville Paul a-t-il adressé cette lettre?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all who are in Rome,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todos los que estáis en Roma,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tous ceux qui, à Rome,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πᾶσιν τοῖς οὖσιν ἐν Ῥώμῃ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how does Paul begin his question when addressing the person who judges those practicing such things and doing the same?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2:3, comment Paul commence-t-il sa question en s’adressant à la personne qui juge ceux qui pratiquent de telles choses et font de même?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you think this, O man,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penses-tu, ô homme,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λογίζῃ δὲ τοῦτο, ὦ ἄνθρωπε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when men burned in their lusts for one another committing what is shameful, who received the penalty?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cuando los hombres ardieron en su lascivia unos con otros, cometiendo lo que es vergonzoso, ¿quién recibió el castigo?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lorsque les hommes se sont enflammés dans leurs désirs les uns pour les autres, commettant des choses infâmes, qui a reçu la peine?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receiving in themselves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recibiendo en sí mismos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recevant en eux-mêmes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ἀπολαμβάνοντες.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into what did people change the glory of the incorruptible God?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¿en qué cambió la gente la gloria del Dios incorruptible?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en quoi les gens ont-ils changé la gloire du Dieu incorruptible?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treasuring up for yourself wrath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atesoras para ti mismo ira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t'amasses un trésor de colère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θησαυρίζεις σεαυτῷ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an image made like corruptible man—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imágenes de hombres corruptibles,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images représentant l'homme corruptible,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ὁμοιώματι εἰκόνος φθαρτοῦ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Paul states that those who practice such things, referring to a list of sinful behaviors, know that those who practice such things deserve what punishment?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Pablo afirma que quienes practican tales cosas, refiriéndose a una lista de conductas pecaminosas, saben que quienes practican tales cosas merecen ¿qué castigo?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Paul déclare que ceux qui pratiquent de telles choses, se référant à une liste de comportements pécheurs, savent que ceux qui pratiquent de telles choses méritent quelle punition?</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deserving of death,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dignos de muerte,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déclarant dignes de mort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ἄξιοι θανάτου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 in what writings did Paul indicate that the gospel was promised beforehand?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 ¿en qué escritos indicó Pablo que el evangelio fue prometido de antemano?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 dans quels écrits Paul a-t-il indiqué que l’Évangile avait été promis d’avance?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Holy Scriptures,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santas Escrituras: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saintes Écritures,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γραφαῖς ἁγίαις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according to what was Jesus Christ declare to be the Son of God?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¿según qué fue declarado Jesucristo Hijo de Dios?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selon quoi Jésus-Christ a-t-il été déclaré Fils de Dieu?</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Spirit of holiness,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Espíritu de santidad,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l'Esprit de sainteté,</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πνεῦμα ἁγιωσύνης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To what specific groups of people did Paul say that the gospel is the power of God for salvation? (2 points)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¿A qué grupos específicos de personas les dijo Pablo que el evangelio es poder de Dios para salvación? (2 puntos)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à quels groupes spécifiques de personnes Paul a-t-il dit que l'Évangile est la puissance de Dieu pour le salut ? (2 points)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Jew first and also for the Greek.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judío primeramente y también del griego,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Juif premièrement, puis du Grec,</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Ἰουδαίῳ τε πρῶτον καὶ Ἕλληνι·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who, in addition to the women, abandoned natural relations for unnatural ones?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¿quiénes, además de las mujeres, abandonaron las relaciones naturales por las antinaturales?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qui, outre les femmes, a abandonné les relations naturelles pour des relations contre nature?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How often does Paul say he makes mention of the Romans in his prayers?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¿con qué frecuencia Pablo dice que menciona a los romanos en sus oraciones?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1:9, à quelle fréquence Paul dit-il qu'il fait mention des Romains dans ses prières?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also the men,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mismo modo también los hombres,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même les hommes,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τε καὶ οἱ ἄρσενες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in addition to not being thankful, what did people fail to do, although they knew God?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además de no ser agradecidos, ¿qué dejaron de hacer las personas, aunque conocían a Dios?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en plus de ne pas être reconnaissants, qu’est-ce que les gens n’ont pas fait, bien qu’ils connaissaient Dieu?</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did not glorify Him as God,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glorificaron como a Dios,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l'ont point glorifié comme Dieu,</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ἐδόξασαν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how does Paul describe the next progression of the thoughts of those who knew God but did not glorify Him as God nor were thankful?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¿cómo describe Pablo la siguiente progresión de los pensamientos de aquellos que conocían a Dios pero no lo glorificaron como Dios ni fueron agradecidos?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comment Paul décrit-il la prochaine progression des pensées de ceux qui connaissaient Dieu mais ne l’ont pas glorifié comme Dieu et n’étaient pas reconnaissants?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became futile in their thoughts,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se envanecieron en sus razonamientos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ils se sont égarés dans leurs pensées,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ἐματαιώθησαν ἐν τοῖς διαλογισμοῖς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What phrase did Paul use to confirm the truth of his statement in this verse?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¿Qué frase usó Pablo para confirmar la verdad de su declaración en este versículo?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1:9, quelle expression Paul a-t-il utilisée pour confirmer la véracité de sa déclaration dans ce verset?</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my witness,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es testigo de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m'est témoin</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μάρτυς γάρ μού ἐστιν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after stating that people exchanged the truth of God for the lie and worshiped and served the creature rather than the Creator, how does the Apostle Paul end the verse with praise for God?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después de afirmar que la gente cambió la verdad de Dios por la mentira y adoraron y sirvieron a la criatura en lugar del Creador, ¿cómo termina el apóstol Pablo el versículo con alabanza a Dios?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après avoir déclaré que les gens ont échangé la vérité de Dieu contre le mensonge et ont adoré et servi la créature plutôt que le Créateur, comment l’apôtre Paul termine-t-il le verset par la louange de Dieu?</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blessed forever. Amen.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bendito por los siglos. Amén.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béni éternellement. Amen!</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εὐλογητὸς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2:9, on whom is tribulation and anguish?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2:9, ¿sobre quiénes recae la tribulación y la angustia?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2:9, sur qui sont la tribulation et l’angoisse?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without ceasing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sin cesar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fais sans cesse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ἀδιαλείπτως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every soul of man who does evil,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 todo ser humano que hace lo malo,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toute âme d'homme qui fait le mal,</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πᾶσαν ψυχὴν ἀνθρώπου τοῦ κατεργαζομένου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did people fail to do in addition to not glorifying God when they knew Him?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dejaron de hacer las personas además de no glorificar a Dios cuando lo conocían?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qu’est-ce que les gens n’ont pas fait en plus de ne pas glorifier Dieu lorsqu’ils le connaissaient?</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were thankful,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le dieron gracias.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lui ont point rendu grâces;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ηὐχαρίστησαν,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1:10, what did Paul desire in his prayers to God concerning the saints in Rome?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1:10, ¿qué deseaba Pablo en sus oraciones a Dios por los santos en Roma?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1:10, que désirait Paul dans ses prières à Dieu concernant les saints de Rome?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come to you.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viaje para ir a vosotros,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bonheur d'aller vers vous.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ἐλθεῖν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it is noted that people exchanged the truth of God for the lie and did what regarding the creation rather than the Creator?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se observa que la gente cambió la verdad de Dios por la mentira y ¿qué hizo con respecto a la creación en lugar del Creador?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il est noté que les gens ont échangé la vérité de Dieu contre le mensonge et qu’ont fait concernant la création plutôt que le Créateur?</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worshiped and served the creature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honrando y dando culto a las criaturas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ont adoré et servi la créature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ἐσεβάσθησαν καὶ ἐλάτρευσαν τῇ κτίσει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2:13, who are not justified before God, based on the first part of the verse?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2:13 ¿quiénes no son justificados ante Dios, según la primera parte del versículo?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2:13, qui n’est pas justifié devant Dieu, d’après la première partie du verset?</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not the hearers of the law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son los oidores de la Ley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 sont pas, en effet, ceux qui écoutent la loi</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οἱ ἀκροαταὶ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what does the apostle Paul ask if a person thinks they will do, regarding the judgment of God?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2:3, ¿qué pregunta el apóstol Pablo si una persona cree que hará, respecto al juicio de Dios?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2:3, que demande l’apôtre Paul si une personne pense qu’elle fera, concernant le jugement de Dieu?</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Paul express his desire to be encouraged by the mutual faith of whom?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¿Pablo expresa su deseo de ser animado por la fe mutua de quién?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Paul exprime son désir d’être encouragé par la foi mutuelle de qui?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will escape the judgment of God?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¿piensas que escaparás del juicio de Dios?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tu échapperas au jugement de Dieu?</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σὺ ἐκφεύξῃ τὸ κρίμα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God gave the people up to uncleanness, in what?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Dios entregó al pueblo a la inmundicia, ¿en qué?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1:24, Dieu a livré le peuple à l’impureté, en quoi?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lusts of their hearts,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los apetitos de sus corazones,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convoitises de leurs coeurs;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ταῖς ἐπιθυμίαις τῶν καρδιῶν αὐτῶν εἰς ἀκαθαρσίαν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what is said about God's invisible attributes and how they are perceived?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¿qué se dice acerca de los atributos invisibles de Dios y cómo se perciben?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1:20, quels mots décrivent la puissance éternelle et la Divinité de Dieu?</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invisible attributes are clearly seen,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hace claramente visible d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les perfections invisibles de Dieu,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καθορᾶται,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of you and me.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es común a vosotros y a mí.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est commune, à vous et à moi.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ὑμῶν τε καὶ ἐμοῦ.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happened to the hearts of those who, knowing God, neither glorified Him as God nor were thankful?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pasó con el corazón de los que, conociendo a Dios, no le glorificaron como Dios ni le dieron gracias?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qu’est-il arrivé au cœur de ceux qui, connaissant Dieu, ne l’ont ni glorifié comme Dieu ni reconnaissants?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foolish hearts were darkened.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necio corazón fue entenebrecido.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coeur sans intelligence a été plongé dans les ténèbres.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ἐσκοτίσθη ἡ ἀσύνετος αὐτῶν καρδία·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Who is the author of the book of Romans?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¿Quién es el autor del libro de Romanos?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qui est l'auteur du livre de Romains?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Paul,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Pablo,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Paul,</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Παῦλος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does Paul what to do so that he may give the Romans a spiritual gift?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debe hacer Pablo para poder darles un don espiritual a los Romanos?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 fait Paul pour pouvoir offrir un don spirituel aux Romains?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long to see you,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deseo veros,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désire vous voir,</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ἐπιποθῶ γὰρ ἰδεῖν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did Paul want to impart to the Romans so that they would be established?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quería impartir Pablo a los romanos para que fueran establecidos?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qu’est-ce que Paul voulait transmettre aux Romains pour qu’ils soient établis?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impart to you some spiritual gift,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comunicaros algún don espiritual,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communiquer quelque don spirituel,</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τι μεταδῶ χάρισμα ὑμῖν πνευματικὸν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against whom is the wrath of God revealed from heaven for their ungodliness and unrighteousness?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¿contra quién se revela la ira de Dios desde el cielo por su impiedad e injusticia?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contre qui la colère de Dieu est-elle révélée du ciel à cause de son impiété et de son injustice?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suppress the truth in unrighteousness,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detienen con injusticia la verdad,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retiennent injustement la vérité captive,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τὴν ἀλήθειαν ἐν ἀδικίᾳ κατεχόντων,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are 11 attributes of people with a debased mind? (11 points)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¿cuáles son 10 atributos de las personas con una mente depravada? (10 puntos)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1:29, quels sont les 9 attributs des personnes ayant un esprit dégradé? (9 points)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filled with all unrighteousness, sexual immorality, wickedness, covetousness, maliciousness; full of envy, murder, strife, deceit, evil-mindedness; they are whisperers,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atestados de toda injusticia, fornicación, perversidad, avaricia, maldad; llenos de envidia, homicidios, contiendas, engaños y perversidades.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remplis de toute espèce d'injustice, de méchanceté, de cupidité, de malice; pleins d'envie, de meurtre, de querelle, de ruse, de malignité;</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πεπληρωμένους πάσῃ ἀδικίᾳ πονηρίᾳ πλεονεξίᾳ κακίᾳ, μεστοὺς φθόνου φόνου ἔριδος δόλου κακοηθείας, ψιθυριστάς,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do people who suppress the truth in unrighteous say about themselves?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dicen de sí mismos las personas que suprimen la verdad con injusticia?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que disent d’eux-mêmes les gens qui retiennent la vérité dans l’injustice?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Professing to be wise,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Pretendiendo ser sabios,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vantant d'être sages,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φάσκοντες εἶναι σοφοὶ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those who have sinned without the law will perish in what manner?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¿de qué manera perecerán los que sin la ley han pecado?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2:12, ceux qui ont péché sans la loi périront de quelle manière?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also perish without law,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la Ley también perecerán;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périront aussi sans la loi,</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ἀνόμως καὶ ἀπολοῦνται·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what do the people know that practice the listed bad behaviors in addition to knowing that those who practice such things are deserving of death?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¿qué saben las personas que practican los malos comportamientos enumerados además de saber que quienes practican tales cosas merecen la muerte?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que savent les gens qui pratiquent les mauvais comportements énumérés, en plus de savoir que ceux qui pratiquent de telles choses méritent la mort?</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knowing the righteous judgment of God,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Esos, aunque conocen el juicio de Dios,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bien qu'ils connaissent le jugement de Dieu,</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τὸ δικαίωμα τοῦ θεοῦ ἐπιγνόντες,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how does Paul describe the attitude of those who are treasuring up for themselves wrath in the day of wrath and revelation of the righteous judgment of God?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¿cómo describe Pablo la actitud de aquellos que atesoran para sí ira en el día de la ira y de la revelación del justo juicio de Dios?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2:5, comment Paul décrit-il l’attitude de ceux qui accumulent pour eux-mêmes la colère au jour de la colère et de la révélation du juste jugement de Dieu?</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accordance with your hardness and your impenitent heart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tu dureza y por tu corazón no arrepentido,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par ton endurcissement et par ton coeur impénitent,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δὲ τὴν σκληρότητά σου καὶ ἀμετανόητον καρδίαν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who is being addressed as being without excuse?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¿a quién se refiere como alguien sin excusa?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 à qui s’adresse-t-on pour dire qu’il est inexcusable?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what do we know is according to truth against those who practice such things?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¿qué sabemos que es conforme a la verdad contra los que practican tales cosas?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 que savons-nous qui est conforme à la vérité contre ceux qui pratiquent de telles choses?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judgment of God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juicio de Dios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jugement de Dieu</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κρίμα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2:9, what two things will be upon every soul of man that does evil, of the Jew first and also of the Greek?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2:9, ¿qué dos cosas sucederán sobre toda alma del hombre que hace el mal, del judío primeramente y también del griego?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2:9, quelles sont les deux choses qui arriveront à toute âme d’homme qui fait le mal, du Juif d’abord, et aussi du Grec?</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tribulation and anguish,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Tribulación y angustia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Tribulation et angoisse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θλῖψις καὶ στενοχωρία,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what is revealed in the gospel that is the power of God to salvation for everyone who believes?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¿qué se revela en el evangelio que es poder de Dios para salvación a todo aquel que cree?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qu’est-ce qui est révélé dans l’Évangile qui est la puissance de Dieu pour le salut de tous ceux qui croient?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it the righteousness of God is revealed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en el evangelio, la justicia de Dios se revela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qu'en lui est révélée la justice de Dieu</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 γὰρ θεοῦ ἐν αὐτῷ ἀποκαλύπτεται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how does Paul describe himself?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¿cómo se describe Pablo a sí mismo?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comment Paul se décrit-il?</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bondservant of Jesus Christ,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siervo de Jesucristo,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serviteur de Jésus Christ,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δοῦλος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Why did Paul express his desire to visit the believers in Rome?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¿Por qué Pablo expresó su deseo de visitar a los creyentes en Roma?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 pourquoi Paul a-t-il exprimé son désir de rendre visite aux croyants à Rome?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have some fruit among you also,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tener también entre vosotros algún fruto,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recueillir quelque fruit parmi vous,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τινὰ καρπὸν σχῶ καὶ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whoever you are who judge,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juzgas, quienquiera que seas,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homme, qui que tu sois,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ἄνθρωπε πᾶς ὁ κρίνων·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Paul explains that people are without excuse for knowing God because what is manifest in them?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Pablo explica que las personas no tienen excusa para conocer a Dios porque ¿qué se manifiesta en ellos?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1:19, Paul explique que les gens n’ont aucune excuse pour connaître Dieu, car qu’est-ce qui est manifeste en eux?</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what may be known of God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que de Dios se conoce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 qu'on peut connaître de Dieu</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τὸ γνωστὸν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did the Apostle Paul say that people did not like to do, resulting in God giving them over to a debased mind?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dijo el apóstol Pablo que a la gente no le gustaba hacer, lo que resultó en que Dios los entregara a una mente degradada?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qu’est-ce que l’apôtre Paul a dit que les gens n’aimaient pas faire, ce qui a amené Dieu à les livrer à un esprit dégradé?</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retain God in their knowledge,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tener en cuenta a Dios,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connaître Dieu,</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θεὸν ἔχειν ἐν ἐπιγνώσει,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how are God's goodness, forbearance, and longsuffering described that some people might despise?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¿cómo se describen la bondad, la paciencia y la longanimidad de Dios, para que algunas personas lo menosprecian?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2:4, comment la bonté, la patience et la longanimité de Dieu sont-elles décrites de sorte que certaines personnes pourraient mépriser?</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despise the riches of His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menosprecias las riquezas de su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méprises-tu les richesses de sa</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τοῦ πλούτου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when are the treasures of wrath being stored up by those with a stubborn and unrepentant heart?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¿cuándo acumulan los tesoros de la ira los que tienen un corazón obstinado e impenitente?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2:5, quand les trésors de la colère sont-ils amassés par ceux au cœur obstiné et impénitent?</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of wrath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día de la ira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 jour de la colère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ἡμέρᾳ ὀργῆς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Paul desired to be with the Romans so he could be encouraged with whom by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Pablo deseaba estar con los romanos para poder ser animado ¿con quién y por qué?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 Paul désirait être avec les Romains afin d’être encouragé par quoi et avec qui?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together with you by the mutual faith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fe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milieu de vous par la foi</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διὰ τῆς ἐν ἀλλήλοις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2:10, whom does Paul say will receive glory, honor, and peace for doing good?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2:10, ¿quién dice Pablo que recibirá gloria, honra y paz por hacer el bien?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2:10, selon Paul, qui recevra gloire, honneur et paix pour avoir fait le bien?</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how are God's invisible attributes, namely His eternal power and Godhead, understood by people?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¿cómo entienden las personas los atributos invisibles de Dios, es decir, su poder eterno y su divinidad?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1:20, comment les attributs invisibles de Dieu, à savoir sa puissance éternelle et sa divinité, sont-ils compris par les gens?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understood by the things that are made,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puede discernir por medio de las cosas hechas.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on les considère dans ses ouvrages.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ποιήμασιν νοούμενα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What was Paul's divine calling?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¿cuál fue el llamado divino de Pablo?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quel était l’appel divin de Paul?</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called to be an apostle,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llamado a ser apóstol,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appelé à être apôtre,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κλητὸς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did God do to the minds of those who did not like to retain God in their knowledge?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hizo Dios con las mentes de aquellos que no quisieron retener a Dios en su conocimiento?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qu’a fait Dieu à l’esprit de ceux qui ne voulaient pas garder Dieu dans leur connaissance?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gave them over to a debased mind,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los entregó a una mente depravada,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les a livrés à leur sens réprouvé,</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παρέδωκεν αὐτοὺς ὁ θεὸς εἰς ἀδόκιμον νοῦν,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God give the people up to uncleanness in the lusts of their hearts to do what?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Dios entregó al pueblo a la inmundicia en las concupiscencias de sus corazones para que hicieran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1:24, Dieu livre les hommes à l’impureté selon les convoitises de leurs cœurs, pour faire quoi?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dishonor their bodies among themselves,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deshonraron entre sí sus propios cuerpos,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qu'ils déshonorent eux-mêmes leurs propres corps;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ἀτιμάζεσθαι τὰ σώματα αὐτῶν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What did Paul receive for obedience to the faith?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¿Qué recibió Pablo por la obediencia a la fe?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qu’a reçu Paul pour son obéissance à la foi?</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received grace and apostleship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recibimos la gracia y el apostolado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reçu la grâce et l'apostolat,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ἐλάβομεν χάριν καὶ ἀποστολὴν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Jew first and also to the Greek.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judío en primer lugar y también al griego,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 Juif premièrement, puis pour le Grec!</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Ἰουδαίῳ τε πρῶτον καὶ Ἕλληνι·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is the outcome for those who do not glorify God and professed to be wise?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¿cuál es el resultado para aquellos que no glorifican a Dios y profesan ser sabios?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quel est le résultat pour ceux qui ne glorifient pas Dieu et prétendent être sages?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became fools,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hicieron necios,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devenus fous;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ἐμωράνθησαν,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1:10, what did Paul do that shows us he wanted to visit Rome?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1:10, ¿qué hizo Pablo que nos muestra que quería visitar Roma?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1:10, qu’a fait Paul qui nous montre qu’il voulait visiter Rome?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making request if, by some means,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rogando que de alguna manera,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demandant continuellement dans mes prières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πάντοτε ἐπὶ τῶν προσευχῶν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How was Paul eager to preach the gospel in Rome, just as he was among whom?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¿cómo estaba Pablo ansioso por predicar el evangelio en Roma, tal como lo estaba entre quiénes?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 dans quelle mesure Paul était-il désireux de prêcher l’Évangile à Rome, tout comme il était parmi eux?</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among the other Gentiles.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lo he tenido entre los demás gentiles,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parmi les autres nations;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καὶ ἐν τοῖς λοιποῖς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those who practice such things deserve death, not only do the same but also do what?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los que practican tales cosas merecen la muerte, no sólo hacen lo mismo sino también hacen ¿qué?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LSG, ceux qui pratiquent de telles choses méritent la mort, non seulement font-ils de même, mais aussi quoi?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approve of those who practice them.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también se complacen con los que las practican.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ils approuvent ceux qui les font.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συνευδοκοῦσιν τοῖς πράσσουσιν.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 To whom does Paul say believers in Rome are called?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 ¿a quién dice Pablo que son llamados los creyentes en Roma?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 à qui Paul dit-il que les croyants de Rome sont appelés?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Jesus Christ;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Jesucristo.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2:8, wrath and indignation will be upon everyone who does not obey the truth, but instead shows what kind of behavior?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2:8, La ira y el enojo caerán sobre todos los que no obedecen a la verdad, sino que muestran ¿qué tipo de conducta?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2:8, l'irritation et la colère seront sur ceux qui font quoi au lieu d'obéir à la vérité et à la justice?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2:11, what characteristic does God have in his judgments?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2:11, ¿qué característica tiene Dios en sus juicios?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2:11, quelle caractéristique Dieu a-t-il dans ses jugements?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partiality with God.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para Dios no hay acepción de personas.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devant Dieu il n'y a point d'acception de personnes.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προσωπολημψία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into what did people change the glory of the incorruptible God, besides images resembling mortal man?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¿en qué cambiaron las personas la gloria del Dios incorruptible, además de imágenes semejantes a un hombre mortal?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en quoi les gens ont-ils changé la gloire du Dieu incorruptible, outre des images ressemblant à un homme mortel?</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birds and four-footed animals and creeping things.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aves, de cuadrúpedos y de reptiles.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oiseaux, des quadrupèdes, et des reptiles.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πετεινῶν καὶ τετραπόδων καὶ ἑρπετῶν.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words does Paul use to say that he wants to make sure the Romans know about his frequent plan?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palabras usa Pablo para decir que quiere asegurarse de que los romanos sepan acerca de su plan frecuente?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quels mots Paul utilise-t-il pour dire qu’il veut s’assurer que les Romains soient au courant de ses fréquents projets?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do not want you to be unaware,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quiero, hermanos, que ignoréis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vous laisser ignorer,</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δὲ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people who exchanged the truth of God for the lie worshiped and served the creature instead of who?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¿a quién acusó Pablo de servir y adorar a la humanidad en lugar del Creador?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Paul accuse-t-il l’humanité de servir et d’adorer à la place du Créateur?</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than the Creator,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que al Creador,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lieu du Créateur,</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τὸν κτίσαντα,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what does Paul say he is eager and ready to do?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¿qué dice Pablo que está ansioso y dispuesto a hacer?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qu’est-ce que Paul dit qu’il est impatient et prêt à faire?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ready to preach the gospel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pronto estoy a anunciaros el evangelio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vous annoncer aussi l'Évangile,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Ῥώμῃ εὐαγγελίσασθαι.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those who are self-seeking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obedecen a la injusticia.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esprit de dispute,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ἐξ ἐριθείας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how does the Scripture describe the way men felt in their relationships with one another, contrary to nature?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¿cómo describe la Escritura la forma en que los hombres se sentían en sus relaciones unos con otros, contrariamente a la naturaleza?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comment l’Écriture décrit-elle la façon dont les hommes se sentaient dans leurs relations les uns avec les autres, contrairement à la nature?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burned in their lust for one another,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encendieron en su lascivia unos con otros,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sont enflammés dans leurs désirs les uns pour les autres,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ἐξεκαύθησαν ἐν τῇ ὀρέξει αὐτῶν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does Paul declare that he is not ashamed of?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¿De qué declara Pablo que no se avergüenza?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de quoi Paul déclare-t-il qu’il n’a pas honte?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not ashamed of the gospel of Christ,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 avergüenzo del evangelio,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n'ai point honte de l'Évangile: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ἐπαισχύνομαι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what is the nature of God's judgment?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¿cuál es la naturaleza del juicio de Dios?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 quelle est la nature du jugement de Dieu?</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according to truth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según la verdad.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selon la vérité.</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ἐστιν κατὰ ἀλήθειαν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did God do in the lusts of their hearts to those who exchanged the truth of God for the lie and worshiped and served the creature rather than the Creator?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hizo Dios en las concupiscencias de sus corazones, hacia los que cambiaron la verdad de Dios por la mentira, honrando y dando culto a las criaturas antes que al Creador?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1:24, Qu'a fait Dieu selon les convoitises de leurs cœurs à ceux qui ont échangé la vérité de Dieu contre le mensonge, et qui ont adoré et servi la créature au lieu du Créateur?</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God also gave them up to uncleanness,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también los entregó Dios a la inmundicia,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Dieu les a livrés à l'impureté,</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παρέδωκεν αὐτοὺς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For what purpose did Paul say he received grace and apostleship among all nations?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¿Con qué propósito dijo Pablo que había recibido la gracia y el apostolado entre todas las naciones?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dans quel but Paul dit-il qu’il a reçu la grâce et l’apostolat parmi toutes les nations?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