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2:12, who will be judged by the law?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2:12, ¿quiénes serán juzgados por la ley?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2:12, qui sera jugé par la loi?</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since the creation of the world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esde la creación del mundo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voient comme à l'oeil, depuis la création du monde,</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γὰρ ἀόρατα αὐτοῦ ἀπὸ κτίσεως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1:7, From whom is the grace and peace coming?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1:7, ¿De quién viene la gracia y la paz?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1:7, de qui viennent la grâce et la paix?</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God our Father and the Lord Jesus Christ.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Dios nuestro Padre y del Señor Jesucristo.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part de Dieu notre Père et du Seigneur Jésus Christ!</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ἀπὸ θεοῦ πατρὸς ἡμῶν καὶ κυρίου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 By whom did Paul receive grace and apostleship for obedience to the faith among all nations for His name?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 ¿de quién recibió Pablo la gracia y el apostolado por la obediencia a la fe entre todas las naciones para su nombre?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 par qui Paul a-t-il reçu la grâce et l’apostolat pour l’obéissance à la foi parmi toutes les nations à cause de son nom?</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Him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 él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qui</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οὗ</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2:5, what will be revealed in the day of the wrath of God?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2:5, ¿qué será revelado en el día de la ira de Dios?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2:5, qu’est-ce qui sera révélé au jour de la colère de Dieu?</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revelation of the righteous judgment of God,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 la revelación del justo juicio de Dios,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la manifestation du juste jugement de Dieu,</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ἀποκαλύψεως δικαιοκρισίας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Why did Paul want to impart some spiritual gift to the believers in Rome?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¿Por qué Pablo quería impartir algún don espiritual a los creyentes en Roma?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 pourquoi Paul voulait-il transmettre un don spirituel aux croyants de Rome?</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you may be established—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seáis fortalecidos;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soyez affermis,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στηριχθῆναι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the righteousness of God is revealed from what to what?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¿la justicia de Dios se revela de qué y para qué?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1:17, la justice de Dieu est révélée de quoi à quoi?</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 many as have sinned in the law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todos los que bajo la Ley han pecado,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tous ceux qui ont péché avec la loi</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ὅσοι ἐν νόμῳ ἥμαρτον,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faith to faith;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fe y para fe,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foi et pour la foi,</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πίστεως εἰς πίστιν,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2:4, what does the goodness of God lead you to?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2:4, ¿a qué te lleva la bondad de Dios?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2:4, à quoi la bonté de Dieu vous conduit-elle?</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leads you to repentance?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 guía al arrepentimiento?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 pousse à la repentance?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μετάνοιάν σε ἄγει;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is an example of a vile passion that women who accept the lie might exchange for what is against nature?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¿cuál es un ejemplo de una pasión vil que las mujeres que aceptan la mentira podrían cambiar por lo que es contra naturaleza?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1:26, quel est un exemple d’une passion vile que les femmes qui acceptent le mensonge pourraient échanger contre ce qui est contre nature?</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even their women exchanged the natural use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aun sus mujeres cambiaron las relaciones naturales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leurs femmes ont changé l'usage naturel</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αἵ τε γὰρ θήλειαι αὐτῶν μετήλλαξαν τὴν φυσικὴν χρῆσιν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 how does Paul describe himself in relation to the gospel of God?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 ¿cómo se describe Pablo a sí mismo en relación con el evangelio de Dios?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 comment Paul se décrit-il par rapport à l'Évangile de Dieu?</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separated to the gospel of God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apartado para el evangelio de Dios,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mis à part pour annoncer l'Évangile de Dieu, -</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ἀφωρισμένος εἰς εὐαγγέλιον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is the wrath of God revealed from heaven against?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¿contra qué se revela la ira de Dios desde el cielo?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contre quoi est la colère de Dieu révélée du ciel?</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against all ungodliness and unrighteousness of men,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contra toda impiedad e injusticia de los hombres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contre toute impiété et toute injustice des hommes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πᾶσαν ἀσέβειαν καὶ ἀδικίαν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what are the 5 attributes of people with a debased mind? (5 points)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¿cuáles son 5 atributos de las personas con una mente depravada? (5 puntos)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quels sont les 3 attributs des personnes ayant un esprit dégradé? (3 points)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1:20, what attributes of God are said to be clearly seen from the creation of the world, understood by the things that are made?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1:20, ¿qué atributos de Dios se dice que se ven claramente desde la creación del mundo, entendidos por las cosas que se hacen?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1:20, quels attributs de Dieu sont clairement visibles depuis la création du monde, compris par les choses qui sont faites?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undiscerning, untrustworthy, unloving, unforgiving, unmerciful;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necios, desleales, sin afecto natural, implacables, sin misericordia.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loyauté, d'affection naturelle, de miséricorde.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ἀσυνέτους, ἀσυνθέτους, ἀστόργους, ἀνελεήμονας·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2:6, how does God promise to repay each person?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2:6, ¿cómo promete Dios pagar a cada persona?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2:6, comment Dieu promet-il de récompenser chaque personne?</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his deeds”: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sus obras: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ses oeuvres;</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τὰ ἔργα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 complete the next phrase: "Therefore you are inexcusable, O man, whoever you are who judge, _______."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 completa la siguiente frase: "Por eso eres inexcusable, hombre, tú que juzgas, quienquiera que seas, __________".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 complétez la phrase suivante : « O homme, qui que tu sois, _______. »</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whatever you judge another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al juzgar a otro,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qui juges,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ᾧ γὰρ κρίνεις τὸν ἕτερον,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 the gospel was to be proclaimed among all nations. Who were called of Jesus Christ?  Be specific.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 el evangelio debía ser proclamado entre todas las naciones. ¿Quiénes fueron llamados por Jesucristo? Sea específico.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 l’Évangile devait être proclamé parmi toutes les nations. Qui a été appelé par Jésus-Christ ? Soyez précis.</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among whom you also are the called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entre las cuales estáis también vosotros, llamados a ser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parmi lesquels vous êtes aussi, vous qui avez été appelés</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οἷς ἐστε καὶ ὑμεῖς κλητοὶ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What happened to the hearts of those who, knowing God, neither glorified Him as God nor were thankful?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¿Qué pasó con el corazón de los que, conociendo a Dios, no le glorificaron como Dios ni le dieron gracias?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qu’est-il arrivé au cœur de ceux qui, connaissant Dieu, ne l’ont ni glorifié comme Dieu ni reconnaissants?</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their foolish hearts were darkened.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su necio corazón fue entenebrecido.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leur coeur sans intelligence a été plongé dans les ténèbres.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ἐσκοτίσθη ἡ ἀσύνετος αὐτῶν καρδία·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when men burned in their lusts for one another committing what is shameful, who received the penalty?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cuando los hombres ardieron en su lascivia unos con otros, cometiendo lo que es vergonzoso, ¿quién recibió el castigo?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1:27, lorsque les hommes se sont enflammés dans leurs désirs les uns pour les autres, commettant des choses infâmes, qui a reçu la peine?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His eternal power and Godhead,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invisible de él, su eterno poder y su deidad,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 puissance éternelle et sa divinité,</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ἥ τε ἀΐδιος αὐτοῦ δύναμις καὶ θειότης,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receiving in themselves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recibiendo en sí mismos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recevant en eux-mêmes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ἑαυτοῖς ἀπολαμβάνοντες.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 the gospel of God is concerning whom?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 ¿a quién se dirige el evangelio de Dios?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 à qui s’adresse l’Évangile de Dieu?</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concerning His Son Jesus Christ our Lord,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evangelio que se refiere a su Hijo, nuestro Señor Jesucristo,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concerne son Fils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τοῦ υἱοῦ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2:9, what two things will be upon every soul of man that does evil, of the Jew first and also of the Greek?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2:9, ¿qué dos cosas sucederán sobre toda alma del hombre que hace el mal, del judío primeramente y también del griego?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2:9, quelles sont les deux choses qui arriveront à toute âme d’homme qui fait le mal, du Juif d’abord, et aussi du Grec?</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tribulation and anguish,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Tribulación y angustia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Tribulation et angoisse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θλῖψις καὶ στενοχωρία,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what is revealed in the gospel that is the power of God to salvation for everyone who believes?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¿qué se revela en el evangelio que es poder de Dios para salvación a todo aquel que cree?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1:17, qu’est-ce qui est révélé dans l’Évangile qui est la puissance de Dieu pour le salut de tous ceux qui croient?</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it the righteousness of God is revealed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en el evangelio, la justicia de Dios se revela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qu'en lui est révélée la justice de Dieu</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δικαιοσύνη γὰρ θεοῦ ἐν αὐτῷ ἀποκαλύπτεται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2:10, whom does Paul say will receive glory, honor, and peace for doing good?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2:10, ¿quién dice Pablo que recibirá gloria, honra y paz por hacer el bien?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2:10, selon Paul, qui recevra gloire, honneur et paix pour avoir fait le bien?</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Jew first and also to the Greek.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judío en primer lugar y también al griego,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le Juif premièrement, puis pour le Grec!</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Ἰουδαίῳ τε πρῶτον καὶ Ἕλληνι·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2:3, how does Paul begin his question when addressing the person who judges those practicing such things and doing the same?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2:3, comment Paul commence-t-il sa question en s’adressant à la personne qui juge ceux qui pratiquent de telles choses et font de même?</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 Through whom did God promise the Holy Scriptures in the New Testament?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 ¿A través de quién prometió Dios las Sagradas Escrituras en el Nuevo Testamento?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 par qui Dieu a-t-il promis les Saintes Écritures dans le Nouveau Testament?</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you think this, O man,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penses-tu, ô homme,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λογίζῃ δὲ τοῦτο, ὦ ἄνθρωπε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 To whom does Paul say believers in Rome are called?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 ¿a quién dice Pablo que son llamados los creyentes en Roma?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 à qui Paul dit-il que les croyants de Rome sont appelés?</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Jesus Christ;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Jesucristo.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Jésus Christ-</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 how does Paul describe himself?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 ¿cómo se describe Pablo a sí mismo?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 comment Paul se décrit-il?</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bondservant of Jesus Christ,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siervo de Jesucristo,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serviteur de Jésus Christ,</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δοῦλος Χριστοῦ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people who exchanged the truth of God for the lie worshiped and served the creature instead of who?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¿a quién acusó Pablo de servir y adorar a la humanidad en lugar del Creador?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1:25, qui Paul accuse-t-il l’humanité de servir et d’adorer à la place du Créateur?</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rather than the Creator,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que al Creador,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lieu du Créateur,</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παρὰ τὸν κτίσαντα,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1:19, Paul explains that people are without excuse for knowing God because what is manifest in them?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1:19, Pablo explica que las personas no tienen excusa para conocer a Dios porque ¿qué se manifiesta en ellos?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1:19, Paul explique que les gens n’ont aucune excuse pour connaître Dieu, car qu’est-ce qui est manifeste en eux?</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what may be known of God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lo que de Dios se conoce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 qu'on peut connaître de Dieu</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διότι τὸ γνωστὸν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what is the outcome for those who do not glorify God and professed to be wise?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¿cuál es el resultado para aquellos que no glorifican a Dios y profesan ser sabios?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 quel est le résultat pour ceux qui ne glorifient pas Dieu et prétendent être sages?</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His prophets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sus profetas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ses prophètes</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τῶν προφητῶν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became fools,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hicieron necios,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sont devenus fous;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ἐμωράνθησαν,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what did Paul want to impart to the Romans so that they would be established?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¿qué quería impartir Pablo a los romanos para que fueran establecidos?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 qu’est-ce que Paul voulait transmettre aux Romains pour qu’ils soient établis?</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impart to you some spiritual gift,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comunicaros algún don espiritual,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vous communiquer quelque don spirituel,</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τι μεταδῶ χάρισμα ὑμῖν πνευματικὸν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what did foolish people change into an image made like corruptible beings?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¿qué cambiaron los insensatos en imagen hecha semejante a seres corruptibles?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qu’est-ce que les insensés ont transformé en une image faite comme des êtres corruptibles?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changed the glory of the incorruptible God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cambiaron la gloria del Dios incorruptible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ont changé la gloire du Dieu incorruptible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ἤλλαξαν τὴν δόξαν τοῦ ἀφθάρτου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 who is being addressed as being without excuse?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 ¿a quién se refiere como alguien sin excusa?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 à qui s’adresse-t-on pour dire qu’il est inexcusable?</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whoever you are who judge,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que juzgas, quienquiera que seas,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homme, qui que tu sois,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ὦ ἄνθρωπε πᾶς ὁ κρίνων·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 in what writings did Paul indicate that the gospel was promised beforehand?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 ¿en qué escritos indicó Pablo que el evangelio fue prometido de antemano?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 dans quels écrits Paul a-t-il indiqué que l’Évangile avait été promis d’avance?</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Holy Scriptures,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las santas Escrituras: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les saintes Écritures,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γραφαῖς ἁγίαις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2:11, what characteristic does God have in his judgments?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2:11, ¿qué característica tiene Dios en sus juicios?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2:11, quelle caractéristique Dieu a-t-il dans ses jugements?</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2:4, some people don't know that what leads them to repentance?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2:4, algunas personas no saben qué es lo que las lleva al arrepentimiento.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2:4, certaines personnes ne savent pas ce qui les conduit à la repentance?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there is no partiality with God.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para Dios no hay acepción de personas.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devant Dieu il n'y a point d'acception de personnes.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προσωπολημψία παρὰ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did God do to the minds of those who did not like to retain God in their knowledge?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hizo Dios con las mentes de aquellos que no quisieron retener a Dios en su conocimiento?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qu’a fait Dieu à l’esprit de ceux qui ne voulaient pas garder Dieu dans leur connaissance?</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gave them over to a debased mind,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los entregó a una mente depravada,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les a livrés à leur sens réprouvé,</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παρέδωκεν αὐτοὺς ὁ θεὸς εἰς ἀδόκιμον νοῦν,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2:5, when are the treasures of wrath being stored up by those with a stubborn and unrepentant heart?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2:5, ¿cuándo acumulan los tesoros de la ira los que tienen un corazón obstinado e impenitente?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2:5, quand les trésors de la colère sont-ils amassés par ceux au cœur obstiné et impénitent?</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day of wrath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el día de la ira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le jour de la colère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ἡμέρᾳ ὀργῆς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how did Paul describe the Greeks and the barbarians when he said he was a debtor to both of them?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¿cómo describió Pablo a los griegos y a los bárbaros cuando dijo que era deudor de ambos?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1:14, comment Paul décrit-il les Grecs et les barbares lorsqu’il dit qu’il était débiteur envers eux deux?</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to wise and to unwise.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sabios y a no sabios soy deudor.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aux savants et aux ignorants.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σοφοῖς τε καὶ ἀνοήτοις ὀφειλέτης εἰμί·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after stating that people exchanged the truth of God for the lie and worshiped and served the creature rather than the Creator, how does the Apostle Paul end the verse with praise for God?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después de afirmar que la gente cambió la verdad de Dios por la mentira y adoraron y sirvieron a la criatura en lugar del Creador, ¿cómo termina el apóstol Pablo el versículo con alabanza a Dios?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1:25, après avoir déclaré que les gens ont échangé la vérité de Dieu contre le mensonge et ont adoré et servi la créature plutôt que le Créateur, comment l’apôtre Paul termine-t-il le verset par la louange de Dieu?</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blessed forever. Amen.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es bendito por los siglos. Amén.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béni éternellement. Amen!</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ἐστιν εὐλογητὸς εἰς τοὺς αἰῶνας· ἀμήν.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Paul states that those who practice such things, referring to a list of sinful behaviors, know that those who practice such things deserve what punishment?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Pablo afirma que quienes practican tales cosas, refiriéndose a una lista de conductas pecaminosas, saben que quienes practican tales cosas merecen ¿qué castigo?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1:32, Paul déclare que ceux qui pratiquent de telles choses, se référant à une liste de comportements pécheurs, savent que ceux qui pratiquent de telles choses méritent quelle punition?</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knowing that the goodness of God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ignorando que su benignidad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reconnaissant pas que la bonté de Dieu</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ἀγνοῶν ὅτι τὸ χρηστὸν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deserving of death,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dignos de muerte,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déclarant dignes de mort</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ἄξιοι θανάτου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 What was Paul's divine calling?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 ¿cuál fue el llamado divino de Pablo?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 quel était l’appel divin de Paul?</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called to be an apostle,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llamado a ser apóstol,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appelé à être apôtre,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κλητὸς ἀπόστολος,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2:9, whom does Paul mention will experience tribulation and anguish first, followed by others?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2:9, ¿a quiénes menciona Pablo que experimentarán tribulación y angustia primero, seguidos por otros?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2:9, qui, mentionné par Paul, connaîtra d’abord la tribulation et l’angoisse, suivi par d’autres?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Jew first and also of the Greek;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sobre el judío en primer lugar, y también sobre el griego;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le Juif premièrement, puis sur le Grec!</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Ἰουδαίου τε πρῶτον καὶ Ἕλληνος·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2:12, those who have sinned without the law will perish in what manner?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2:12, ¿de qué manera perecerán los que sin la ley han pecado?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2:12, ceux qui ont péché sans la loi périront de quelle manière?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also perish without law,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la Ley también perecerán;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périront aussi sans la loi,</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ἀνόμως καὶ ἀπολοῦνται·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 what do we know is according to truth against those who practice such things?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 ¿qué sabemos que es conforme a la verdad contra los que practican tales cosas?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 que savons-nous qui est conforme à la vérité contre ceux qui pratiquent de telles choses?</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judgment of God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juicio de Dios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jugement de Dieu</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τὸ κρίμα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2:3, what does the apostle Paul ask if a person thinks they will do, regarding the judgment of God?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2:3, ¿qué pregunta el apóstol Pablo si una persona cree que hará, respecto al juicio de Dios?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2:3, que demande l’apôtre Paul si une personne pense qu’elle fera, concernant le jugement de Dieu?</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2:4, what three attributes of God are meant to lead you to repentance?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2:4, ¿qué tres atributos de Dios deben guiarte al arrepentimiento?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2:4, quels sont les trois attributs de Dieu censés vous conduire à la repentance?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will escape the judgment of God?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¿piensas que escaparás del juicio de Dios?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tu échapperas au jugement de Dieu?</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σὺ ἐκφεύξῃ τὸ κρίμα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 how is Jesus Christ designated in relation to God?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 ¿cómo se designa a Jesucristo en relación con Dios?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 comment Jésus-Christ est-il désigné par rapport à Dieu?</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declared to be the Son of God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fue declarado Hijo de Dios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déclaré Fils de Dieu</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ὁρισθέντος υἱοῦ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2:5, how does Paul describe the attitude of those who are treasuring up for themselves wrath in the day of wrath and revelation of the righteous judgment of God?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2:5, ¿cómo describe Pablo la actitud de aquellos que atesoran para sí ira en el día de la ira y de la revelación del justo juicio de Dios?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2:5, comment Paul décrit-il l’attitude de ceux qui accumulent pour eux-mêmes la colère au jour de la colère et de la révélation du juste jugement de Dieu?</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accordance with your hardness and your impenitent heart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por tu dureza y por tu corazón no arrepentido,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par ton endurcissement et par ton coeur impénitent,</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δὲ τὴν σκληρότητά σου καὶ ἀμετανόητον καρδίαν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goodness, forbearance, and longsuffering,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benignidad, paciencia y generosidad,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bonté, de sa patience et de sa longanimité,</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χρηστότητος αὐτοῦ καὶ τῆς ἀνοχῆς καὶ τῆς μακροθυμίας καταφρονεῖς,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who worshipped and served the creature rather than the Creator?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¿quién adoraba y servía a la criatura en lugar del Creador?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1:25, qui a adoré et servi la créature plutôt que le Créateur?</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exchanged the truth of God for the lie,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que cambiaron la verdad de Dios por la mentira,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eux qui ont changé la vérité de Dieu en mensonge,</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οἵτινες μετήλλαξαν τὴν ἀλήθειαν τοῦ θεοῦ ἐν τῷ ψεύδει,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2:10, what three things will be given to everyone who does good, to the Jew first and also to the Greek?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2:10 ¿qué tres cosas se le darán a todo aquel que hace el bien, al judío primeramente y también al griego?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2:10, quelles sont les trois choses qui seront données à quiconque fait le bien, au Juif d’abord, puis au Grec?</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glory, honor, and peace to everyone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cambio, gloria, honra y paz a todo el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Gloire, honneur et paix</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δόξα δὲ καὶ τιμὴ καὶ εἰρήνη παντὶ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who do the people with a debased mind know are deserving of death under the righteous judgment of God?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¿a quiénes reconocen las personas de mente degradada como merecedores de la muerte bajo el justo juicio de Dios?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1:32, qui parmi les gens à l’esprit dégradé savent-ils qu’ils méritent la mort sous le juste jugement de Dieu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those who practice such things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los que practican tales cosas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qui commettent de telles choses,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οἱ τὰ τοιαῦτα πράσσοντες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1:8, What did Paul say made him thankful?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1:8, ¿Qué dijo Pablo que lo hacía agradecido?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1:8, qu’est-ce qui, selon Paul, le rendait reconnaissant?</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your faith is spoken of throughout the whole world.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vuestra fe se divulga por todo el mundo.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que votre foi est renommée dans le monde entier.</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ἡ πίστις ὑμῶν καταγγέλλεται ἐν ὅλῳ τῷ κόσμῳ.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1:7, What term is used to describe those who are called to be saints, signifying their special relationship with God?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1:7, ¿qué término se usa para describir a aquellos que son llamados a ser santos, indicando su relación especial con Dios?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1:7, quel terme est utilisé pour décrire ceux qui sont appelés à être saints, signifiant leur relation particulière avec Dieu?</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beloved of God,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amados de Dios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bien-aimés de Dieu,</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ἀγαπητοῖς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what did Paul hope to gain by visiting the Romans?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¿qué esperaba ganar Pablo al visitar a los romanos?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 qu’espérait Paul gagner en visitant les Romains?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that I may be encouraged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para ser mutuamente confortados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plutôt, afin que nous soyons encouragés ensemble</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δέ ἐστιν συμπαρακληθῆναι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1:20, what is the status of mankind in regard to their knowledge of God's eternal power and Godhead, since the creation of the world?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1:20, ¿cuál es el estado de la humanidad con respecto a su conocimiento del poder eterno y la Deidad de Dios, desde la creación del mundo?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1:20, quel est le statut de l’humanité en ce qui concerne sa connaissance de la puissance éternelle et de la Divinité de Dieu, depuis la création du monde?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they are without excuse,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tanto, no tienen excusa,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sont donc inexcusables,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εἶναι αὐτοὺς ἀναπολογήτους,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1:9, with what did Paul say he served God?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1:9, ¿en qué dijo Pablo que servía a Dios?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1:9, avec quoi Paul a-t-il dit qu’il servait Dieu?</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 I serve with my spirit in the gospel of His Son,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a quien sirvo en mi espíritu anunciando el evangelio de su Hijo,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que je sers en mon esprit dans l'Évangile de son Fils,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ᾧ λατρεύω ἐν τῷ πνεύματί μου ἐν τῷ εὐαγγελίῳ τοῦ υἱοῦ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 what is said about those who judge others in the context that the verse suggests they are guilty of doing what?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 ¿qué se dice acerca de aquellos que juzgan a otros en el contexto en que el versículo sugiere que son culpables de hacer qué?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 que dit-on de ceux qui jugent les autres dans le contexte où le verset suggère qu’ils sont coupables de quoi?</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who judge practice the same things.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tú, que juzgas, haces lo mismo.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toi qui juges, tu fais les mêmes choses.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γὰρ αὐτὰ πράσσεις ὁ κρίνων·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2:3, what are you, O man, described as doing while judging those who practice such things?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2:3, ¿qué se dice que haces tú, oh hombre, al juzgar a los que practican tales cosas?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2:3, que fais-tu, ô homme, en train de juger ceux qui pratiquent de telles choses?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doing the same,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haces lo mismo,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les fais,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ποιῶν αὐτά,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for whom is the gospel the power of God?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¿para quiénes es el evangelio poder de Dios?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pour qui l’Évangile est-il la puissance de Dieu?</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2:7, what does God grant to those who by patient continuance in doing good seek for glory, honor, and immortality?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2:7 NVI, ¿qué concede Dios a quienes, perseverando en hacer el bien, buscan gloria, honra e inmortalidad?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2:7, qu’est-ce que Dieu accorde à ceux qui, en persévérant patiemment dans le bien, recherchent la gloire, l’honneur et l’immortalité?</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eternal life to those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vida eterna a los que,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réservant la vie éternelle à ceux qui,</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ζητοῦσιν ζωὴν αἰώνιον·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 by what act was Jesus declared to be the Son of God?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 ¿mediante qué acto fue declarado Jesús Hijo de Dios?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 par quel acte Jésus a-t-il été déclaré Fils de Dieu?</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resurrection from the dead.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su resurrección de entre los muertos.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sa résurrection d'entre les morts), Jésus Christ notre Seigneur,</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 ἀναστάσεως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those who practice such things are deserving of death not only do what themselves, but also approve of those who practice them?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¿los que practican tales cosas merecen la muerte no sólo hacen lo que hacen ellos mismos, sino que también aprueban a quienes las practican?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1:32, ceux qui pratiquent de telles choses méritent la mort non seulement. Qu'est-ce qu'ils font eux-mêmes, mais qu'ils approuvent également ceux qui les pratiquent?</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only do the same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sólo las hacen,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seulement ils les font,</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αὐτὰ ποιοῦσιν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what did the men receive in themselves as a result of their unnatural behavior?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¿qué recibieron los hombres en sí mismos como resultado de su comportamiento antinatural?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qu’est-ce que les hommes ont reçu en eux-mêmes en raison de leur comportement contre nature?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penalty of their error which was due.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retribución debida a su extravío.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salaire que méritait leur égarement.</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ἀντιμισθίαν ἣν ἔδει τῆς πλάνης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2:12, what will happen to as many as have sinned in the law?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2:12, ¿qué pasará con todos los que han pecado bajo la Ley?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2:12, qu’arrivera-t-il à tous ceux qui ont péché dans la loi?</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be judged by the law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Ley serán juzgados,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seront jugés par la loi.</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νόμου κριθήσονται·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everyone who believes,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todo aquel que cree,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quiconque croit,</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παντὶ τῷ πιστεύοντι,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2:6, in the day of wrath and revelation of the righteous judgment of God, what will God do according to the deeds of each person being judged?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2:6, en el día de la ira y de la revelación del justo juicio de Dios, ¿qué hará Dios según las obras de cada persona que esté siendo juzgada?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2:6, au jour de la colère et de la révélation du juste jugement de Dieu, que fera Dieu selon les actes de chaque personne jugée?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render to each one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pagará a cada uno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rendra à chacun</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ἀποδώσει ἑκάστῳ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 who was Jesus Christ born of, according to the flesh?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 ¿de quién nació Jesucristo según la carne?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 de qui Jésus-Christ est-il né selon la chair?</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was born of the seed of David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era del linaje de David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(né de la postérité de David,</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γενομένου ἐκ σπέρματος Δαυὶδ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Ἰησοῦ Χριστοῦ τοῦ κυρίου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2:13, who will be justified?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2:13, ¿quién será justificado?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2:13, qui sera justifié?</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doers of the law will be justified;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los que obedecen la Ley serán justificados.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 sont ceux qui la mettent en pratique qui seront justifiés.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οἱ ποιηταὶ νόμου δικαιωθήσονται.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To whom did Paul write, "So, as much as is in me, I am ready to preach the gospel"?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¿a quién escribió Pablo: "Así que, en cuanto a mí, pronto estoy a anunciaros el evangelio"?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1:15, à qui Paul a-t-il écrit : « Ainsi j'ai un vif désir de vous annoncer aussi l'Évangile, »?</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you who are in Rome also.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a vosotros que estáis en Roma.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vous qui êtes à Rome.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πρόθυμον καὶ ὑμῖν 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 what words describe that a man who judges another will not escape judgment himself?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 ¿qué palabras describen que un hombre que juzga a otro no escapará él mismo del juicio?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 Selon Romains 2:1, quels mots décrivent le fait qu’un homme qui juge un autre n’échappera pas lui-même au jugement?</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2:7 what are those who by patient continuance in doing good seeking for?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2:7 ¿qué buscan los que perseveran en hacer el bien?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2:7 que recherchent ceux qui, en persévérant patiemment, font le bien?</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seek for glory, honor, and immortality;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buscan gloria, honra e inmortalidad;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cherchent l'honneur, la gloire et l'immortalité;</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δόξαν καὶ τιμὴν καὶ ἀφθαρσίαν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How did Paul express his readiness to preach the gospel in Rome?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¿cómo expresó Pablo su disposición a predicar el evangelio en Roma?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1:15, comment Paul a-t-il exprimé sa volonté de prêcher l’Évangile à Rome?</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as much as is in me,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en cuanto a mí,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j'ai un vif désir</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τὸ κατ’ ἐμὲ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is revealed from heaven against all ungodliness and unrighteousness of men?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se revela desde el cielo contra toda impiedad e injusticia de los hombres?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1:18, qu’est-ce qui est révélé du ciel contre toute impiété et toute injustice des hommes?</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wrath of God is revealed from heaven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ira de Dios se revela desde el cielo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colère de Dieu se révèle du ciel</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Ἀποκαλύπτεται γὰρ ὀργὴ θεοῦ ἀπ’ οὐρανοῦ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 for what purpose did Paul say he had received grace and apostleship for obedience to the faith?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 ¿con qué propósito dijo Pablo que había recibido la gracia y el apostolado por la obediencia a la fe?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 dans quel but Paul dit-il qu’il a reçu la grâce et l’apostolat pour l’obéissance à la foi?</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His name,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amor de su nombre;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amener en son nom</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τοῦ ὀνόματος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1:19, how completely do those who suppress the truth understand what may be known of God?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1:19, ¿cuán plenamente entienden lo que de Dios se puede conocer quienes suprimen la verdad?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1:19, dans quelle mesure ceux qui retiennent la vérité comprennent-ils ce que l’on peut connaître de Dieu?</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manifest in them,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les es manifiesto,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manifeste pour eux,</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φανερόν ἐστιν ἐν αὐτοῖς,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you are inexcusable, O man,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eres inexcusable, hombre,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es donc inexcusable;</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ἀναπολόγητος εἶ,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1:7, what two blessings does Paul pray to be given to all who are in Rome from God and Jesus?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1:7, ¿qué dos bendiciones pide Pablo que Dios y Jesús les den a todos los que están en Roma?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1:7, quelles sont les deux bénédictions que Paul souhaite que Dieu et Jésus accordent à tous ceux qui sont à Rome?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Grace to you and peace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Gracia y paz a vosotros,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grâce et la paix vous soient données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χάρις ὑμῖν καὶ εἰρήνη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How is it said in scripture that the just shall live?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¿Cómo se dice en las Escrituras que el justo vivirá?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1:17, comment est-il dit dans les Écritures que le juste vivra?</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“The just shall live by faith.”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«Mas el justo por la fe vivirá».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Le juste vivra par la foi.</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Ὁ δὲ δίκαιος ἐκ πίστεως ζήσεται.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 who knows that the judgment of God is according to truth?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 ¿quién sabe que el juicio de Dios es según verdad?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 qui sait que le jugement de Dieu est selon la vérité?</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we know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sabemos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savons, en effet,</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 Jesus Christ was born of the see of David according to what?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 Jesucristo nació de la sede de David ¿según qué?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 Jésus-Christ est né du siège de David, selon quoi?</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flesh,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la carne,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 chair,</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2:13, in contrast to the doers fo the law, the hearers of the law are not what?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2:13, a diferencia de los hacedores de la ley, ¿qué no son los oidores de la ley?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2:13, contrairement à ceux qui appliquent la loi, ceux qui écoutent la loi ne sont pas quoi?</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just in the sight of God,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justos ante Dios,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sont justes devant Dieu,</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δίκαιοι παρὰ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God gave them over to a debased mind, to conduct themselves in what manner?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Dios los entregó a una mente degradada, ¿para comportarse de qué manera?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Dieu les a livrés à un esprit dégradé, pour qu'ils se conduisent de quelle manière?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 what did God do concerning the gospel of God through His prophets in the Holy Scriptures?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 ¿qué hizo Dios con respecto al evangelio de Dios a través de Sus profetas en las Sagradas Escrituras?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 qu’a fait Dieu concernant l’Évangile de Dieu à travers ses prophètes dans les Saintes Écritures?</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He promised before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él había prometido antes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avait été promis auparavant de la part de Dieu</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προεπηγγείλατο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specific reason does Paul give for not being able to visit the Romans sooner?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razón específica da Pablo para no poder visitar a los romanos antes?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quelle raison spécifique Paul donne-t-il pour ne pas avoir pu rendre visite aux Romains plus tôt?</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was hindered until now),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hasta ahora he sido estorbado.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j'en ai été empêché jusqu'ici.</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ἐκωλύθην ἄχρι τοῦ δεῦρο,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Paul declared that he is a debtor to the wise and the unwise in addition to what other 2 groups of people?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Pablo declaró que es deudor de sabios e imprudentes, ¿además de qué otros 2 grupos de personas?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1:14, Paul a déclaré qu’il était débiteur envers les sages et les insensés en plus de quels 2 autres groupes de personnes?</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a debtor both to Greeks and to barbarians,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griegos y a no griegos,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dois aux Grecs et aux barbares,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Ἕλλησίν τε καὶ βαρβάροις,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God gave them up to vile passions. For even their women exchanged the natural use for what?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Dios los entregó a pasiones viles. Porque incluso sus mujeres cambiaron el uso natural ¿por qué?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1:26, Dieu les a livrés à de viles passions. Car même leurs femmes ont échangé l’usage naturel contre quoi?</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is against nature.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las que van contra la naturaleza.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celui qui est contre nature;</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τὴν παρὰ φύσιν,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how did the homosexuals feel about retaining God in their knowledge?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¿cómo se sentían los homosexuales acerca de retener a Dios en su conocimiento?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1:28, que pensaient les homosexuels à l’idée de garder Dieu dans leur connaissance?</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even as they did not like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ellos no quisieron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ils ne se sont pas souciés</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καθὼς οὐκ ἐδοκίμασαν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do those things which are not fitting;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hacer cosas que no deben.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commettre des choses indignes,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ποιεῖν τὰ μὴ καθήκοντα,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what did men also leave when they burned with lust for one another?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¿qué dejaron también los hombres cuando ardieron en lujuria unos por otros?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qu’est-ce que les hommes ont également laissé lorsqu’ils brûlaient de convoitise les uns pour les autres?</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leaving the natural use of the woman,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dejando la relación natural con la mujer,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abandonnant l'usage naturel de la femme,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ἀφέντες τὴν φυσικὴν χρῆσιν τῆς θηλείας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 with what was Jesus declared to be the Son of God?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 ¿con qué fue declarado Jesús Hijo de Dios?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 avec quoi Jésus a-t-il été déclaré Fils de Dieu?</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power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poder,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puissance,</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δυνάμει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2:8, what do those who obey unrighteousness not obey?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2:8, ¿qué no obedecen los que obedecen a la injusticia?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2:8, à quoi ne se conforment pas ceux qui obéissent à l’injustice?</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obey the truth,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obedecen a la verdad,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rebelles à la vérité et obéissent à l'injustice.</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ἀπειθοῦσι τῇ ἀληθείᾳ πειθομένοις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What does Paul say the gospel is in terms of power?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¿Qué dice Pablo que es el evangelio en términos de poder?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selon Paul, qu’est-ce que l’Évangile est en termes de puissance?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the power of God to salvation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 poder de Dios para salvación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une puissance de Dieu pour le salut</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δύναμις γὰρ θεοῦ ἐστιν εἰς σωτηρίαν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1:20, from what point in time does Paul say God's invisible attributes are clearly seen, being understood by the things that are made?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1:20, ¿desde qué momento dice Pablo que los atributos invisibles de Dios se ven claramente, y se entienden por las cosas que son hechas?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1:20, à partir de quel moment Paul dit-il que les attributs invisibles de Dieu sont clairement visibles, compris par les choses qui sont créées?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