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how are God's goodness, forbearance, and longsuffering described that some people might despise?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¿cómo se describen la bondad, la paciencia y la longanimidad de Dios, para que algunas personas lo menosprecian?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comment la bonté, la patience et la longanimité de Dieu sont-elles décrites de sorte que certaines personnes pourraient mépriser?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We speak the things given by God in words that who teaches?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las cosas dadas por Dios hablamos con palabras ¿quién enseña?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Nous disons les choses données par Dieu avec des mots. Qui enseigne?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which the Holy Spirit teaches,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las que enseña el Espíritu,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ceux qu'enseigne l'Esprit,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διδακτοῖς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whom does Paul say will receive glory, honor, and peace for doing good?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¿quién dice Pablo que recibirá gloria, honra y paz por hacer el bien?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selon Paul, qui recevra gloire, honneur et paix pour avoir fait le bien?</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 first and also to the Greek.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judío en primer lugar y también al griego,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Juif premièrement, puis pour le Grec!</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Who knows the things of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conoce las cosas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qui connaît les choses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riches of His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menosprecias las riquezas de su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méprises-tu les richesses de sa</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τοῦ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no one knows the things of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nadie conoció las cosas de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personne ne connaît les choses de Dieu,</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τὰ τοῦ θεοῦ οὐδεὶς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 we do that is a stumbling block to the Jews and foolishness to the Greeks?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hacemos que sea tropezadero para los judíos y necedad para los griegos?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 faisons-nous qui soit une pierre d’achoppement pour les Juifs et une folie pour les Grecs?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preach Christ crucified,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predicamos a Cristo crucificado,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prêchons Christ crucifié;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κηρύσσομεν Χριστὸν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did God give people up to as a consequence of their deliberate choice to abandon the knowledge of Him?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¿a qué entregó Dios a las personas como consecuencia de su decisión deliberada de abandonar su conocimiento?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à quoi Dieu a-t-il livré les gens en conséquence de leur choix délibéré d’abandonner sa connaissance?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God gave them up to vile passions.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Dios los entregó a pasiones vergonzosas,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des passions infâmes: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παρέδωκεν αὐτοὺς ὁ θεὸς εἰς πάθη ἀτιμίας·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what does Paul do concerning you?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¿qué hace Pablo con respecto a usted?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que fait Paul à votre égard?</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should not be in the wisdom of men?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no debe estar en la sabiduría de los hombres?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qu’est-ce qui ne devrait pas être dans la sagesse des hommes?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always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mi Dios siempre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à mon Dieu de continuelles actions de grâces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 μου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not received?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no hemos recibido?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n’avons pas reçu?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spirit of the world,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del mundo,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n'avons pas reçu l'esprit du monde,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οὐ τὸ πνεῦμα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did God do because he wants you in the fellowship of His Son?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¿qué hizo Dios porque te quiere en la comunión de Su Hijo?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qu’a fait Dieu parce qu’il vous veut dans la communion de son Fils?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you were called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fuisteis llamados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vous a appelés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ἐκλήθητε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do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hacer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que Paul était déterminé à ne pas faire?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determined not to know anything among you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 propuse no saber entre vosotros cosa alguna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pas eu la pensée de savoir parmi vous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ἔκρινά τι εἰδέναι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vuestra fe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votre foi fût fondée,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he would gain if he preaches the gospel willingly?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ganaría si predicara el evangelio voluntariamente?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que Paul dit qu’il gagnerait s’il prêche l’Évangile de bon gré?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a reward;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recompensa tendré;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 ai la récompense;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what should a person do who speaks in a tongue?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¿qué debe hacer una persona que habla en lenguas?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:13, que doit faire une personne qui parle en langue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pray that he may interpret.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pida en oración poder interpretarla.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pour avoir le don d'interpréter.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προσευχέσθω ἵνα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know anything among you except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saber entre vosotros nada, ¿excepto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Paul était déterminé à ne rien savoir parmi vous, sauf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gave the people up to uncleanness, in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a livré le peuple à l’impureté, en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Jesus Christ and Him crucified.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Jesucristo, y a éste crucificado.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chose que Jésus Christ, et Jésus Christ crucifié.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Ἰησοῦν Χριστὸν καὶ τοῦτον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why shall sin not have dominion over you?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¿por qué el pecado no tendrá dominio sobre ti?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6:14, pourquoi le péché ne dominerait-il pas sur vous?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not under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estáis bajo la Ley,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non sous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ἐστε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according to what was Jesus Christ declare to be the Son of God?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¿según qué fue declarado Jesucristo Hijo de Dios?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selon quoi Jésus-Christ a-t-il été déclaré Fils de Dieu?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Spirit of holiness,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Espíritu de santidad,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 de sainteté,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πνεῦμα ἁγιωσύνης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who is being addressed as being without excuse?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¿a quién se refiere como alguien sin excusa?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à qui s’adresse-t-on pour dire qu’il est inexcusable?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lusts of their hearts,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los apetitos de sus corazones,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convoitises de leurs coeurs;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ἐπιθυμίαις τῶν καρδιῶν αὐτῶν εἰς ἀκαθαρσίαν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you are who judge,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juzgas, quienquiera que seas,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qui que tu sois,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πᾶς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10:1, what did all our fathers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hicieron todos nuestros padres?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10:1, qu’ont fait tous nos pères?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passed through the sea,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pasaron el mar;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passé au travers de la mer,</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διὰ τῆς θαλάσσης διῆλθον,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the men receive in themselves as a result of their unnatural behavior?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recibieron los hombres en sí mismos como resultado de su comportamiento antinatural?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reçu en eux-mêmes en raison de leur comportement contre nature?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penalty of their error which was due.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retribución debida a su extravío.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que méritait leur égarement.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ἀντιμισθίαν ἣν ἔδει τῆς πλάνης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what reason is given for the believers in Rome now being ashamed for the sins they used to commit?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¿qué razón se da para que los creyentes en Roma ahora se avergüencen de los pecados que solían cometer?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quelle raison est donnée pour laquelle les croyants de Rome ont maintenant honte des péchés qu’ils commettaient?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happens when you let sin rein in your mortal body?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sucede cuando dejas que el pecado controle tu cuerpo mortal?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6:12, que se passe-t-il lorsque vous laissez le péché maîtriser votre corps mortel?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end of those things is death.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fin de ellas es muerte.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fin de ces choses, c'est la mort.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τέλος ἐκείνων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When one says " I am of Paul"  and another "I am of Apollos", what question does Paul ask the corinthians?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cuando uno dice "Yo soy de Pablo" y otro "Yo soy de Apolos", ¿qué pregunta les hace Pablo a los corintios?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3:4, quand l'un dit « Je suis de Paul » et un autre « Je suis d'Apollos », quelle question Paul pose-t-il aux Corinthiens?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des hommes?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ἄνθρωποί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this liberty of yours become to those who are weak?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llegar a ser esta libertad vuestra para los débiles?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 pourrait devenir votre liberté pour ceux qui sont faibles?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become a stumbling block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venga a ser tropezadero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devienne une pierre d'achoppement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αὕτη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obey it in its lusts.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lo obedezcáis en sus apetitos;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n'obéissez pas à ses convoitises.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ὑπακούειν ταῖς ἐπιθυμίαις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said he was sold under sin. What does he say that he is?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dijo que fue vendido al pecado. ¿Qué dice que 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a été vendu au péché. Que dit-il qu'il est?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am carnal,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soy carnal,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moi, je suis charnel,</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ἐγὼ δὲ σάρκινός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all who in every place do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todos los que en cualquier lugar hacen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tous ceux qui, en tout lieu, font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 on the name of Jesus Christ our Lord,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invocan el nombre de nuestro Señor Jesucristo, Señor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tous ceux qui invoquent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πᾶσιν τοῖς ἐπικαλουμένοις τὸ ὄνομα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would be better than that anyone should make his boasting void?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sería mejor que que alguien anulara su jactancia?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qui, selon Paul, serait mieux que que quelqu’un annule sa vantardise?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would be better for me to die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prefiero morir,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j'aimerais mieux mourir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γάρ μοι μᾶλλον ἀποθανεῖν ἤ—</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a rhetorical question is asked to emphasize that it was not the law that caused death to the author of Romans.  What is this question?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se hace una pregunta retórica para enfatizar que no fue la ley la que causó la muerte al autor de Romanos. ¿Cuál es esta pregunta?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une question rhétorique est posée pour souligner que ce n’est pas la loi qui a causé la mort de l’auteur de Romains. Quelle est cette question?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the Scripture describe the way men felt in their relationships with one another, contrary to nature?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la Escritura la forma en que los hombres se sentían en sus relaciones unos con otros, contrariamente a la naturaleza?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l’Écriture décrit-elle la façon dont les hommes se sentaient dans leurs relations les uns avec les autres, contrairement à la nature?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then what is good become death to me?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bueno vino a ser muerte para mí?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a-t-il donc été pour moi une cause de mort?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οὖν ἀγαθὸν ἐμοὶ ἐγένετο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weakness of God is stronger than men, the foolishness of God is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debilidad de Dios es más fuerte que los hombres, ¿la necedad de Dios es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faiblesse de Dieu est plus forte que les hommes, qu’est-ce que la folie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wiser than men,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sabio que los hombres,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sage que les hommes,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σοφώτερον τῶν ἀνθρώπων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say the gospel is in terms of power?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dice Pablo que es el evangelio en términos de poder?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selon Paul, qu’est-ce que l’Évangile est en termes de puissance?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the power of God to salvation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poder de Dios para salvación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puissance de Dieu pour le salut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γὰρ θεοῦ ἐστιν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burned in their lust for one another,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encendieron en su lascivia unos con 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sont enflammés dans leurs désirs les uns pour les autres,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ἐξεκαύθησαν ἐν τῇ ὀρέξει αὐτῶν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from what point in time does Paul say God's invisible attributes are clearly seen, being understood by the things that are made?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¿desde qué momento dice Pablo que los atributos invisibles de Dios se ven claramente, y se entienden por las cosas que son hechas?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à partir de quel moment Paul dit-il que les attributs invisibles de Dieu sont clairement visibles, compris par les choses qui sont créées?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the creation of the world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esde la creación del mundo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voient comme à l'oeil, depuis la création du monde,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ἀόρατα αὐτοῦ ἀπὸ κτίσεως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plants a vineyard who doesn't also do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plante una viña que no haga también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plante une vigne qui ne fasse aussi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eat of its fruit?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come de su fruto?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n'en mange pas le fruit?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καρπὸν αὐτοῦ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Who was with the corinthians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¿Quién estaba con los corintios?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2:3, qui était avec les Corinthiens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with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estuve entre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Moi-même j'étais auprès de vous dans un état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does Paul say he is eager and ready to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dice Pablo que está ansioso y dispuesto a hacer?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qu’est-ce que Paul dit qu’il est impatient et prêt à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ready to preach the gospel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pronto estoy a anunciaros el evangelio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annoncer aussi l'Évangile,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Ῥώμῃ εὐαγγελίσασθαι.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happens to the weak conscience of people who eat it as a thing offered to an idol?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sucede con la conciencia débil de las personas que lo comen como si fuera algo ofrecido a un ídolo?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8:7, qu’arrive-t-il à la faible conscience des gens qui en mangent comme une chose offerte à une idole?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defiled.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contamina,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 souillée.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 μολύνεται.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what happened to Christ that signifies that we also should walk in newness of life?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¿qué le sucedió a Cristo que significa que nosotros también debemos andar en novedad de vida?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qu’est-il arrivé à Christ qui signifie que nous devons aussi marcher en nouveauté de vie?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just as Christ was raised from the dead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como Cristo resucitó de los muertos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Christ est ressuscité des morts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ἠγέρθη Χριστὸς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He who is spiritual is rightly judged by who?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correctamente al espiritual?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Celui qui est spirituel est justement jugé par qui?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rightly judged by no one.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juzgado por nadie.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jugé par personne.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 οὐδενὸς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to whom can we be married since we have become dead to the law through the body of Christ?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quién podemos casarnos ya que hemos muerto a la ley por el cuerpo de Cristo?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qui pouvons-nous nous marier puisque nous sommes morts à la loi par le corps du Christ?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With what did Paul say he could not feed them?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¿Con qué dijo Pablo que no podía alimentarlos?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avec quoi Paul a-t-il dit qu’il ne pouvait pas les nourrir?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with solid food;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alimento sólido,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la nourriture solide,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wrath and indignation will be upon everyone who does not obey the truth, but instead shows what kind of behavior?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La ira y el enojo caerán sobre todos los que no obedecen a la verdad, sino que muestran ¿qué tipo de conducta?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2:8, l'irritation et la colère seront sur ceux qui font quoi au lieu d'obéir à la vérité et à la justice?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self-seeking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obedecen a la injusticia.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esprit de dispute,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ἐξ ἐριθείας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who was raised from the dead,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resucitó de entre los muertos,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ressuscité des morts,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ἐκ νεκρῶν ἐγερθέντι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Shall we sin because we are not under law but under grace?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¿Pecaremos porque no estamos bajo la ley sino bajo la gracia?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pécherons-nous parce que nous ne sommes pas sous la loi mais sous la grâce?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wanted Paul to be an apostle of Jesus Christ?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quería que Pablo fuera apóstol de Jesucristo?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voulait que Paul soit un apôtre de Jésus-Christ?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will of God,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voluntad de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volonté de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Father of whom are all things?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Padre de quien son todas las cosas?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Père de qui sont toutes choses?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for us there is one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sin embargo, sólo hay un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néanmoins pour nous il n'y a qu'un seul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ἡμῖν εἷς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what does everyone do who competes for the prize?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¿qué hace todo aquel que compite por el premio?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que font tous ceux qui concourent pour le prix?</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temperate in all things.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se abstiene;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s'imposent toute espèce d'abstinences,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ἐγκρατεύεται,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 through the grace of God you were enriched in all utterance and all knowledge even as what was confirmed in you?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 ¿por la gracia de Dios fuisteis enriquecidos en toda palabra y en todo conocimiento, así como lo que fue confirmado en vosotros?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par la grâce de Dieu, vous avez été enrichi de toute parole et de toute connaissance, comme ce qui a été confirmé en vous?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as the testimony of Christ was confirmed in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medida en que el testimonio acerca de Cristo ha sido confirmado entre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témoignage de Christ ayant été solidement établi parmi vous,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τὸ μαρτύριον τοῦ Χριστοῦ ἐβεβαιώθη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in contrast to the doers fo the law, the hearers of the law are not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a diferencia de los hacedores de la ley, ¿qué no son los oidores de la ley?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contrairement à ceux qui appliquent la loi, ceux qui écoutent la loi ne sont pas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just in the sight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justos ante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justes devant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if a woman's husband dies, from what is she released?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si el marido de una mujer muere, ¿de qué queda ella libre?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 si le mari d’une femme meurt, de quoi est-elle libérée?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released from the law of her husband.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ella queda libre de la ley que la unía a su marido.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dégagée de la loi qui la liait à son mari.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κατήργηται ἀπὸ τοῦ νόμου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worshipped and served the creature rather than the Creator?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 adoraba y servía a la criatura en lugar del Creador?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a adoré et servi la créature plutôt que le Créateur?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exchanged the truth of God for the lie,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cambiaron la verdad de Dios por la mentira,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qui ont changé la vérité de Dieu en mensonge,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μετήλλαξαν τὴν ἀλήθειαν τοῦ θεοῦ ἐν τῷ ψεύδει,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who told Paul that there were contentions among the brethren in Corinth?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¿quién le dijo a Pablo que había contiendas entre los hermanos en Corinto?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qui a dit à Paul qu’il y avait des querelles entre les frères de Corinthe?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of Chloe’s household,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de Cloé,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gens de Chloé,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τῶν Χλόης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How does Paul refer to the Corinthians?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¿cómo se refiere Pablo a los corintios?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comment Paul fait-il référence aux Corinthiens?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when are the treasures of wrath being stored up by those with a stubborn and unrepentant heart?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¿cuándo acumulan los tesoros de la ira los que tienen un corazón obstinado e impenitente?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quand les trésors de la colère sont-ils amassés par ceux au cœur obstiné et impénitent?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wrath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día de la ira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jour de la colère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Neitther he who plants is anything, nor he who waters but who gives the increase?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riega sino quién da el crecimiento?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rien, ni celui qui arrose mais qui donne le fruit?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is the name of our Lord, God's Son, whom God called us into fellowship with?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¿cuál es el nombre de nuestro Señor, el Hijo de Dios, con quien Dios nos llamó a tener comunión?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quel est le nom de notre Seigneur, le Fils de Dieu, avec qui Dieu nous a appelés à la communion?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as long as a man lives what has dominion over him?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mientras el hombre vive, ¿qué tiene dominio sobre él?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 tant qu’un homme vit, qu’est-ce qui domine sur lui?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law has dominion over a man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ley se enseñorea del hombre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loi exerce son pouvoir sur l'homme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νόμος κυριεύει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can we know what sin is?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podemos saber qué es el pecado?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pouvons-nous savoir ce qu’est le péché?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would not have known sin except through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conocí el pecado sino por la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n'ai connu le péché que par la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ἁμαρτίαν οὐκ ἔγνων εἰ μὴ διὰ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was done so that he who plows and he who threshes should have hope?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se hizo para que el que ara y el que trilla tuvieran esperanza?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qu’a-t-on fait pour que celui qui laboure et celui qui bat ait de l’espérance?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written,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esto,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écrit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What will each one receive?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recibirá cada uno?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que recevra chacun?</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each one will receive his own reward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cada uno recibirá su recompensa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chacun recevra sa propre récompense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τὸν ἴδιον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