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having been set free from sin,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que habéis sido libertados del pecado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étant affranchis du péché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δέ, ἐλευθερωθέντες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The natural man does not receive  the things of the Spirit of God for they are foolisness to him, nor can he do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El hombre natural no recibe las cosas del Espíritu de Dios porque para él son locura, ¿ni puede hacer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ne reçoit pas les choses de l’Esprit de Dieu car elles sont une folie pour lui, et que peut-il faire?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can he know them,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las puede entender,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 peut les connaître,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 δύναται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and to people in what other location or locations?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y ¿a personas en qué otro lugar o lugares?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et aux personnes de quel(s) autre(s) endroit(s)?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all who in every place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todos los que en cualquier lugar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quelque lieu que ce soit le nom de notre Seigneur Jésus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τόπῳ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does the spirit of the man know?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¿Qué sabe el espíritu del hombre?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 sait l’esprit de l’homme?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man knows the things of a man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de entre los hombres conoce las cosas del hombre,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des hommes, en effet, connaît les choses de l'homme,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οἶδεν ἀνθρώπων τὰ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we should be united in the likeness of Christ's resurrection if we have been united together in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¿deberíamos estar unidos a semejanza de la resurrección de Cristo si hemos estado unidos en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nous devrions être unis à l’image de la résurrection du Christ si nous avons été unis en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likeness of His death,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semejanza de su muerte,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conformité à sa mort,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ὁμοιώματι τοῦ θανάτου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How does paul refers to the corinthians?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¿cómo se refiere Pablo a los corintios?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 comment Paul fait-il référence aux Corinthiens?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brethren,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yo, hermanos,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frères,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Κἀγώ,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gave to each one?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 dio a cada uno?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a donné à chacun?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gave to each one?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eso según lo que a cada uno concedió el Señor.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Seigneur l'a donné à chacun.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ὡς ὁ κύριος ἔδωκεν.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would rather speak five words with what than 10,000 in a tongue?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preferiría hablar cinco palabras con qué que 10.000 en una lengua?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19, Paul préfère prononcer cinq mots avec quoi plutôt que 10 000 dans une langue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my understanding,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 entendimiento,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mon intelligence,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νοΐ μου λαλῆσαι,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we should associate with the humble instead of setting our mind where?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debemos asociarnos con los humildes en lugar de fijar nuestra mente ¿dónde?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12:16, nous devrions nous associer aux humbles au lieu de penser à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set your mind on high things,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altivos,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N'aspirez pas à ce qui est élevé,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τὰ ὑψηλὰ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Who is anything?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¿Quién es algo?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qui est quelque chose?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neither he who plants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 el que planta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ce n'est pas celui qui plante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οὔτε ὁ φυτεύων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Why did we received the Spirit who is from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¿Por qué recibimos el Espíritu que viene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pourquoi avons-nous reçu l’Esprit qui vient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might know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sepamos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connaissions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εἰδῶμεν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if the trumpet makes an uncertain sound, what question is asked about the result?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si la trompeta emite un sonido incierto, ¿qué pregunta se hace sobre el resultado?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si la trompette produit un son incertain, quelle question est posée sur le résultat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prepare for battle?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se prepararía para la batalla?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préparera au combat?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παρασκευάσεται εἰς πόλεμον;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what question might some people ask since sinful passions were aroused by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¿qué pregunta podrían hacerse algunas personas, ya que la ley despertaba las pasiones pecaminosas?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quelle question certains pourraient-ils poser puisque les passions pécheresses sont éveillées par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goodness toward you who continue in His goodness. What attribute of God was shown to another group of people?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bondad hacia aquellos que continúan en Su bondad. ¿Qué atributo de Dios se mostró a otro grupo de personas?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bonté envers vous qui persévérez dans sa bonté. Quel attribut de Dieu a été montré à un autre groupe de personnes?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those who fell, severity;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severidad ciertamente para con los que cayeron,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sévérité envers ceux qui sont tombés,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μὲν τοὺς πεσόντας ἀποτομία,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 why might some people think we should continue in sin?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 ¿por qué algunas personas podrían pensar que debemos continuar en pecado?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 pourquoi certaines personnes pourraient-elles penser que nous devrions continuer à pécher?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grace may abound?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gracia abunde?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grâce abonde?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χάρις πλεονάσῃ;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Is the law sin?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¿La Ley es pecado?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La loi est-elle péché?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ὁ νόμος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among whom did Chloe's household say there were contentions?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¿entre quiénes dijo la casa de Cloe que había contiendas?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entre qui la maison de Chloé a-t-elle déclaré qu'il y avait des disputes?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should we not be in addition to not setting your mind on high things?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no debemos ser además de no poner la mente en cosas altivas?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 ne devrions-nous pas faire en plus de ne pas penser à des choses élevées?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wise in your own opinion.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sabios en vuestra propia opinión.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point sages à vos propres yeux.</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φρόνιμοι παρ’ ἑαυτοῖς.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why will he who occupies the place of the uninformed not be able to say Amen at your giving of thanks?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bendecís con el espíritu, ¿por qué el que ocupa el lugar de los ignorantes no podrá decir Amén en vuestras acciones de gracias?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bénissez avec l’esprit, pourquoi celui qui occupe la place des non-informés ne pourra-t-il pas dire Amen à votre remerciement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does not understand what you say?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sabe lo que has dicho.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ne sait pas ce que tu dis?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τί λέγεις οὐκ οἶδεν·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in church, he should keep silent if what is true?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en la iglesia, debe guardar silencio si ¿qué es verdad?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à l’église, il doit se taire. Qu’est-ce qui est vrai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interpreter,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no hay intérprete,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d'interprète,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μὴ ᾖ διερμηνευτής,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why did Paul say he could not feed them with solid food?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¿por qué dijo Pablo que no podía alimentarlos con alimentos sólidos?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pourquoi Paul a-t-il dit qu’il ne pouvait pas les nourrir avec de la nourriture solide?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until now you were not able to receive it,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no erais capaces;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ne pouviez pas la supporter;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γὰρ ἐδύνασθε.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in what condition are the believers in Rome now because they having become slaves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¿en qué condición se encuentran ahora los creyentes en Roma por haberse convertido en esclavos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6:22, dans quelle condition se trouvent maintenant les croyants de Rome parce qu’ils sont devenus esclaves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