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what could the brethren in Corinth determine by looking at those who were called?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¿qué podrían determinar los hermanos de Corinto al mirar a los que fueron llamados?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que pouvaient déterminer les frères de Corinthe en regardant ceux qui étaient appelés?</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it should be done so to me;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 haga así conmigo,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ma faveur que j'écris ainsi;</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οὕτως γένηται ἐν ἐμοί,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Paul asks us to present our bodies as a living sacrifice to God. By what attribute of God does he make this request?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Pablo nos pide que presentemos nuestros cuerpos como sacrificio vivo a Dios. ¿Por qué atributo de Dios hace esta petición?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Paul nous demande de présenter nos corps comme un sacrifice vivant à Dieu. Par quel attribut de Dieu fait-il cette demande?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beseech you therefore, brethren, by the mercies of God,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 tanto, hermanos, os ruego por las misericordias de Dios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donc, frères, par les compassions de Dieu,</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οὖν ὑμᾶς, ἀδελφοί, διὰ τῶν οἰκτιρμῶν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8:4, what is an idol?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8:4, ¿qué es un ídolo?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8:4, qu’est-ce qu’une idole?</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know that an idol is nothing in the world,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sabemos que un ídolo nada es en el mundo,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savons qu'il n'y a point d'idole dans le monde,</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οἴδαμεν ὅτι οὐδὲν εἴδωλον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11:17, what is used as a symbol to describe that some of Israel is cast away?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11:17, ¿qué símbolo se utiliza para describir que parte de Israel es desechado?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11:17, qu’est-ce qui est utilisé comme symbole pour décrire qu’une partie d’Israël est rejetée?</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some of the branches were broken off,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algunas de las ramas fueron desgajadas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quelques-unes des branches ont été retranchées,</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τινες τῶν κλάδων ἐξεκλάσθησαν,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 in addition to not being thankful, what did people fail to do, although they knew God?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 además de no ser agradecidos, ¿qué dejaron de hacer las personas, aunque conocían a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1:21, en plus de ne pas être reconnaissants, qu’est-ce que les gens n’ont pas fait, bien qu’ils connaissaient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did not glorify Him as God,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lo glorificaron como a Dios,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ne l'ont point glorifié comme Dieu,</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ἐδόξασαν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are for a sign for those who do not believe?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sirven de señal para los que no creen?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quels sont les signes pour ceux qui ne croient pas ?</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not many wise according to the flesh, not many mighty, not many noble,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no hay muchos sabios según la carne, ni muchos poderosos, ni muchos nobles;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n'y a ni beaucoup de sages selon la chair, ni beaucoup de puissants, ni beaucoup de nobles.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 πολλοὶ σοφοὶ κατὰ σάρκα, οὐ πολλοὶ δυνατοί, οὐ πολλοὶ εὐγενεῖς·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tongues are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las lenguas son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conséquent, les langues sont</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αἱ γλῶσσαι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grace of God was given to you by whom?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¿quién te dio la gracia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la grâce de Dieu vous a été donnée par qui?</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Christ Jesus,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Cristo Jesús,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Jésus Christ.</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 in what writings did Paul indicate that the gospel was promised beforehand?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 ¿en qué escritos indicó Pablo que el evangelio fue prometido de antemano?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 dans quels écrits Paul a-t-il indiqué que l’Évangile avait été promis d’avance?</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Holy Scriptures,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las santas Escrituras: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les saintes Écritures,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γραφαῖς ἁγίαις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whom did Elijah tell God that the Israelites had killed?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¿a quién le dijo Elías a Dios que los israelitas habían matado?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qui Élie a-t-il dit à Dieu que les Israélites avaient tué?</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prophets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«Señor, a tus profetas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tes prophètes,</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Κύριε, τοὺς προφήτας σου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about the good that he wants to do?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sobre el bien que quiere hacer?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à propos du bien qu’il veut faire?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do;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hago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fais pas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ὃ θέλω ποιῶ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what two things did Paul not do because he didn't didn't want anyone to do so to him and make void his boasting?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¿qué dos cosas no hizo Pablo porque no quería que nadie se lo hiciera y anulara su jactancia?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quelles sont les deux choses que Paul n'a pas faites parce qu'il ne voulait pas que quelqu'un lui fasse cela et annule sa vantardise?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7:19, what does Paul say that he practices?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7:19, ¿qué dice Pablo que practica?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7:19, que dit Paul comme pratique?</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have used none of these things, nor have I written these things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yo de nada de esto me he aprovechado, ni tampoco he escrito esto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moi, je n'ai usé d'aucun de ces droits, et ce n'est pas afin de les réclamer</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οὐ κέχρημαι οὐδενὶ τούτων. οὐκ ἔγραψα δὲ ταῦτα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2:2, what do we know is according to truth against those who practice such things?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2:2, ¿qué sabemos que es conforme a la verdad contra los que practican tales cosas?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2:2, que savons-nous qui est conforme à la vérité contre ceux qui pratiquent de telles choses?</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judgment of God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el juicio de Dios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 jugement de Dieu</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κρίμα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12:5, what are we in the one body of Christ in addition to being members of one another?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12:5, ¿qué somos en el cuerpo de Cristo además de ser miembros unos de otros?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12:5, que sommes-nous dans le corps unique du Christ en plus d’être membres les uns des autres?</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being many,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siendo muchos,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sommes plusieurs,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πολλοὶ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To people in what city did Paul address this letter?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¿A qué ciudad dirigió Pablo esta carta?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à quelle ville Paul a-t-il adressé cette lettre?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all who are in Rome,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todos los que estáis en Roma,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tous ceux qui, à Rome,</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πᾶσιν τοῖς οὖσιν ἐν Ῥώμῃ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11:18, what two ways of saying the same thing explain what those grafted into the olive tree should remember?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11:18, ¿qué dos maneras de decir la misma cosa explican lo que deben recordar los injertados en el olivo?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11:18, quelles sont les deux manières de dire la même chose qui expliquent ce que doivent retenir ceux qui ont été greffés sur l’olivier?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remember that you do not support the root, but the root supports you.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recuerda que no sustentas tú a la raíz, sino la raíz a ti.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sache que ce n'est pas toi qui portes la racine, mais que c'est la racine qui te porte.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σὺ τὴν ῥίζαν βαστάζεις ἀλλὰ ἡ ῥίζα σέ.</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evil I will not to do,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mal que no quiero,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fais le mal</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ὃ οὐ θέλω κακὸν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6:21, how did the believers in Rome feel about the sins they used to be enslaved to obey?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6:21, ¿cómo se sentían los creyentes en Roma acerca de los pecados a los que solían estar esclavizados a obedecer?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6:21, que ressentaient les croyants de Rome à l’égard des péchés auxquels ils étaient esclaves?</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things of which you are now ashamed?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aquellas cosas de las cuales ahora os avergonzáis?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fruits dont vous rougissez aujourd'hui.</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ἐφ’ οἷς νῦν ἐπαισχύνεσθε;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what may happen through the mercy shown to you?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¿qué puede suceder mediante la misericordia que se te muestra?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que peut-il arriver grâce à la miséricorde qui vous est manifestée?</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they also may obtain mercy.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ellos también alcancen misericordia,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obtiennent aussi miséricorde.</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αὐτοὶ νῦν ἐλεηθῶσιν·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without having love, what reward do I get for giving all I have or for giving up my life?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sin tener amor, ¿qué recompensa obtengo por dar todo lo que tengo o por entregar mi vida?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sans amour, quelle récompense puis-je obtenir pour avoir donné tout ce que j’ai ou pour avoir abandonné ma vie?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profits me nothing.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nada me sirve.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cela ne me sert de rien.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οὐδὲν ὠφελοῦμαι.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1:9, with what did Paul say he served God?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1:9, ¿en qué dijo Pablo que servía a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1:9, avec quoi Paul a-t-il dit qu’il servait Dieu?</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whom I serve with my spirit in the gospel of His Son,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a quien sirvo en mi espíritu anunciando el evangelio de su Hijo,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que je sers en mon esprit dans l'Évangile de son Fils,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ᾧ λατρεύω ἐν τῷ πνεύματί μου ἐν τῷ εὐαγγελίῳ τοῦ υἱοῦ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stronger than men?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fuerte que los hombres?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qu’est-ce qui est plus fort que les hommes?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 what did all our fathers do into Moses?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 ¿qué le hicieron todos nuestros padres a Moisés?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 qu’ont fait tous nos pères à Moïse?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weakness of God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débil de Dios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la faiblesse de Dieu</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ἀσθενὲς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what is an example of a vile passion that women who accept the lie might exchange for what is against nature?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¿cuál es un ejemplo de una pasión vil que las mujeres que aceptan la mentira podrían cambiar por lo que es contra naturaleza?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quel est un exemple d’une passion vile que les femmes qui acceptent le mensonge pourraient échanger contre ce qui est contre nature?</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even their women exchanged the natural use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aun sus mujeres cambiaron las relaciones naturales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leurs femmes ont changé l'usage naturel</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αἵ τε γὰρ θήλειαι αὐτῶν μετήλλαξαν τὴν φυσικὴν χρῆσιν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is rightly judged by no one?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es juzgado con justicia por nadie?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n’est jugé à juste titre par personne?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he himself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que él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il n'est lui-</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αὐτὸς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and Psalm 69:22, what four things did David ask God to make his enemy's table to become? (4 points)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y Salmo 69:22, ¿qué cuatro cosas le pidió David a Dios para que fuera la mesa de su enemigo? (4 puntos)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11:9 et Psaume 69:22, quelles sont les quatre choses que David a demandé à Dieu de faire de la table de son ennemi? (4points)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table become a snare and a trap, A stumbling block and a recompense to them.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vuelto su banquete en trampa y en red, en tropiezo y justo castigo.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 table soit pour eux un piège, Un filet, une occasion de chute, et une rétribution!</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Γενηθήτω ἡ τράπεζα αὐτῶν εἰς παγίδα καὶ εἰς θήραν καὶ εἰς σκάνδαλον καὶ εἰς ἀνταπόδομα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do pray in what 2 ways?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oraría de qué dos maneras?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15, Paul a dit qu’il prierait de quelles 2 manières ?</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were baptized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fueron bautizados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qu'ils ont tous été baptisés</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ἐβαπτίσαντο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pray with the spirit, and I will also pray with the understanding.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Oraré con el espíritu, pero oraré también con el entendimiento;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prierai par l'esprit, mais je prierai aussi avec l'intelligence;</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προσεύξομαι τῷ πνεύματι, προσεύξομαι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9:19, why did Paul make himself a servant to all?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9:19, ¿por qué Pablo se hizo siervo de todos?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9:19, pourquoi Paul s’est-il fait le serviteur de tous?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might win the more;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ganar al mayor número.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gagner le plus grand nombre.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τοὺς πλείονας κερδήσω·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11:28, for whose sake are many from Israel enemies concerning the gospel?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11:28, ¿por causa de quién muchos de Israel son enemigos del evangelio?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11:28, pour qui de nombreux Israélites sont-ils ennemis de l’Évangile?</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your sake,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causa de vosotros;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cause de vous;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1:4, with what was Jesus declared to be the Son of God?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1:4, ¿con qué fue declarado Jesús Hijo de Dios?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1:4, avec quoi Jésus a-t-il été déclaré Fils de Dieu?</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power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poder,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puissance,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δυνάμει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how completely do those who suppress the truth understand what may be known of God?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¿cuán plenamente entienden lo que de Dios se puede conocer quienes suprimen la verdad?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1:19, dans quelle mesure ceux qui retiennent la vérité comprennent-ils ce que l’on peut connaître de Dieu?</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manifest in them,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les es manifiesto,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manifeste pour eux,</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φανερόν ἐστιν ἐν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No one knows the things of God except for who?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¿Nadie conoce las cosas de Dios sino quién?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personne ne connaît les choses de Dieu, sauf qui?</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7:10, what did the author of Romans discover brought death when it was intended to bring life?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7:10, ¿qué descubrió el autor de Romanos que traía muerte cuando lo que se pretendía era traer vida?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7:10, qu’est-ce que l’auteur de Romains a découvert qui apportait la mort alors qu’il était censé apporter la vie?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the Spirit of God.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de Dios.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l'Esprit de Dieu.</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τὸ πνεῦμα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11:8, what statement introduces the quote saying that God has given them a spirit of stupor?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11:8, ¿qué declaración introduce la cita que dice que Dios les ha dado un espíritu de estupor?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11:8, quelle déclaration introduit la citation disant que Dieu leur a donné un esprit de stupeur?</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Just as it is written: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está escrito: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est écrit: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which apostle in addition to the brothers of the Lord took along a believing wife?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¿qué apóstol además de los hermanos del Señor llevó consigo una esposa creyente?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9:5, quel apôtre, outre les frères du Seigneur, a emmené avec lui une épouse croyante?</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Cephas?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Cefas?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Céphas?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Κηφᾶς;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1:32, those who practice such things deserve death, not only do the same but also do what?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1:32, los que practican tales cosas merecen la muerte, no sólo hacen lo mismo sino también hacen ¿qué?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1:32 LSG, ceux qui pratiquent de telles choses méritent la mort, non seulement font-ils de même, mais aussi quoi?</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approve of those who practice them.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también se complacen con los que las practican.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ils approuvent ceux qui les font.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συνευδοκοῦσιν τοῖς πράσσουσιν.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a person who speaks with the tongues of men and angels, but has not love, is like what two things?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el que habla lenguas humanas y angelicales, pero no tiene amor, ¿a qué dos cosas se parece?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 une personne qui parle dans les langues des hommes et des anges, mais qui n’a pas d’amour, ressemble à deux choses?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commandment,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hallé que el mismo mandamiento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le commandement</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ἐγὼ δὲ ἀπέθανον, καὶ εὑρέθη μοι ἡ ἐντολὴ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become sounding brass or a clanging cymbal.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vengo a ser como metal que resuena o címbalo que retiñe.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un airain qui résonne, ou une cymbale qui retentit.</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γέγονα χαλκὸς ἠχῶν ἢ κύμβαλον ἀλαλάζον.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9:8, Paul asked if what he was saying was also said by another specific authority.  What did he ask?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9:8, Pablo preguntó si lo que él decía también lo había dicho otra autoridad específica. ¿Qué preguntó?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9:8, Paul a demandé si ce qu’il disait avait également été dit par une autre autorité spécifique. Qu'a-t-il demandé?</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does not the law say the same also?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dice esto también la Ley?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loi ne les dit-elle pas aussi?</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καὶ ὁ νόμος ταῦτα οὐ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have those who have not accepted God's grace stumbled that they should fall?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¿han tropezado los que no han aceptado la gracia de Dios para caer?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ceux qui n'ont pas accepté la grâce de Dieu ont-ils trébuché au point de tomber?</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12:17, whom should we repay evil for the evil that they do?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12:17, ¿a quién debemos pagar mal por el mal que hacen?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12:17, à qui devrions-nous payer le mal pour le mal qu’ils commettent?</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Repay no one evil for evil.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paguéis a nadie mal por mal;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rendez à personne le mal pour le mal.</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μηδενὶ κακὸν ἀντὶ κακοῦ ἀποδιδόντες·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their fall, what was intended to make Israel jealous?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su caída, ¿qué tenía la intención de poner celosos a Israel?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de leur chute, qu’est-ce qui était destiné à rendre Israël jaloux?</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salvation has come to the Gentiles.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vino la salvación a los gentiles,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salut est devenu accessible aux païens,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σωτηρία τοῖς ἔθνεσιν,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1:7, What term is used to describe those who are called to be saints, signifying their special relationship with God?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1:7, ¿qué término se usa para describir a aquellos que son llamados a ser santos, indicando su relación especial con Dios?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1:7, quel terme est utilisé pour décrire ceux qui sont appelés à être saints, signifiant leur relation particulière avec Dieu?</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beloved of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amados de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bien-aimés de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ἀγαπητοῖς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9:17, what did Paul say would be an indication if he had been entrusted with a stewardship?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9:17, ¿qué dijo Pablo que sería una indicación si se le hubiera confiado una mayordomía?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9:17, qu’est-ce qui, selon Paul, serait une indication s’il s’était vu confier une intendance?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against my will,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de mala voluntad,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je le fais malgré moi,</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ἄκων,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is unsearchable?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es inescrutable?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qu’est-ce qui est insondable?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His judgments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sus juicios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ses jugements</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κρίματα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in what activity should we use it?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si nuestro don es el ministerio, ¿en qué actividad debemos usarlo?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12:7, si notre don est le ministère, dans quelle activité devrions-nous l’utiliser?</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our ministering;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servir;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son ministère;</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διακονίᾳ,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1:23, into what did people change the glory of the incorruptible God, besides images resembling mortal man?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1:23, ¿en qué cambiaron las personas la gloria del Dios incorruptible, además de imágenes semejantes a un hombre mortal?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1:23, en quoi les gens ont-ils changé la gloire du Dieu incorruptible, outre des images ressemblant à un homme mortel?</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birds and four-footed animals and creeping things.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aves, de cuadrúpedos y de reptiles.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oiseaux, des quadrupèdes, et des reptiles.</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πετεινῶν καὶ τετραπόδων καὶ ἑρπετῶν.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Who are Paul and Apollos?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¿Quiénes son Pablo y Apolos?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3:5, qui sont Paul et Apollos?</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ministers through whom you believed,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Servidores por medio de los cuales habéis creído;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serviteurs, par le moyen desquels vous avez cru,</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διάκονοι δι’ ὧν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11:10, what did David ask God to do so that his enemies would not be able to see?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11:10, ¿qué le pidió David a Dios para que sus enemigos no pudieran ver?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11:10, qu’est-ce que David a demandé à Dieu de faire pour que ses ennemis ne puissent pas voir?</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their eyes be darkened,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Sean oscurecidos sus ojos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leurs yeux soient obscurcis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σκοτισθήτωσαν οἱ ὀφθαλμοὶ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desire?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desear?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désirer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desire spiritual gifts,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procurad los dones espirituales,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Aspirez aussi aux dons spirituels,</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ζηλοῦτε δὲ τὰ πνευματικά,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11:30, what were you once yet have now obtained mercy?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11:30, ¿qué eras antes y ahora has obtenido misericordia?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11:30, qu’étiez-vous autrefois et avez-vous maintenant obtenu miséricorde?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you were once disobedient to God,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vosotros erais, en otro tiempo, desobedientes a Dios,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que vous avez autrefois désobéi à Dieu</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ὑμεῖς ποτε ἠπειθήσατε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6:4, we were buried with Jesus through what?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6:4, ¿fuimos sepultados con Jesús mediante qué?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6:4, par quoi avons-nous été enterrés avec Jésus?</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baptism into death,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muerte por el bautismo,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 baptême en sa mort,</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βαπτίσματος εἰς τὸν θάνατον,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what is unfruitful?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¿qué es infructuoso?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qu’est-ce qui est infructueux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my understanding is unfruitful.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mi entendimiento queda sin fruto.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mon intelligence demeure stérile.</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νοῦς μου ἄκαρπός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how does Paul describe the acts committed between males in the context of leaving the natural use of the woman?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¿cómo describe Pablo los actos cometidos entre varones en el contexto de abandonar el uso natural de la mujer?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comment Paul décrit-il les actes commis entre les maux dans le contexte de l’abandon de l’usage naturel de la femme?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2:5, how does Paul describe the attitude of those who are treasuring up for themselves wrath in the day of wrath and revelation of the righteous judgment of God?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2:5, ¿cómo describe Pablo la actitud de aquellos que atesoran para sí ira en el día de la ira y de la revelación del justo juicio de Dios?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2:5, comment Paul décrit-il l’attitude de ceux qui accumulent pour eux-mêmes la colère au jour de la colère et de la révélation du juste jugement de Dieu?</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accordance with your hardness and your impenitent heart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por tu dureza y por tu corazón no arrepentido,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ton endurcissement et par ton coeur impénitent,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δὲ τὴν σκληρότητά σου καὶ ἀμετανόητον καρδίαν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7:7, Is the law sin?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7:7, ¿Es la ley pecado?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7:7, la loi est-elle un péché?</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Certainly not! On the contrary,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ninguna manera!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 là!</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γένοιτο· ἀλλὰ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what do flute or harp players need to do so that listeners can know what is piped or played?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¿qué deben hacer los flautistas o los arpistas para que los oyentes sepan qué se toca o se toca?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que doivent faire les joueurs de flûte ou de harpe pour que les auditeurs sachent ce qui est joué ou joué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they make a distinction in the sounds,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dieran notas distintas,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rendent pas des sons distincts,</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τοῖς φθόγγοις μὴ δῷ,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8:5, where might so-called gods reside?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8:5, ¿dónde podrían residir los llamados dioses?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8:5, où pourraient résider les soi-disant dieux?</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in heaven or on earth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en el cielo o en la tierra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soit dans le ciel, soit sur la terre,</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ἐν οὐρανῷ εἴτε ἐπὶ γῆς,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men with men committing what is shameful,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cometiendo hechos vergonzosos hombres con hombres,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commettant homme avec homme des choses infâmes,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ἄρσενες ἐν ἄρσεσιν τὴν ἀσχημοσύνην κατεργαζόμενοι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9:3, just before asking a series of questions that shows he has the right to eat, bring a wife, and not have to work for his living, Paul describes what these questions are intended to be.  What are they for?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9:3, justo antes de hacer una serie de preguntas que demuestran que tiene derecho a comer, tener una esposa y no tener que trabajar para ganarse la vida, Pablo describe cuáles deben ser estas preguntas. ¿Para qué son?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9:3, juste avant de poser une série de questions démontrant qu’il a le droit de manger, d’avoir une femme et de ne pas avoir à travailler pour gagner sa vie, Paul décrit ce que sont ces questions. À quoi servent-ils?</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defense to those who examine me is this: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Contra los que me acusan, ésta es mi defensa: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là ma défense contre ceux qui m'accusent.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ἐμὴ ἀπολογία τοῖς ἐμὲ ἀνακρίνουσίν ἐστιν αὕτη.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what did men also leave when they burned with lust for one another?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1:27, ¿qué dejaron también los hombres cuando ardieron en lujuria unos por otros?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1:27, qu’est-ce que les hommes ont également laissé lorsqu’ils brûlaient de convoitise les uns pour les autres?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leaving the natural use of the woman,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dejando la relación natural con la mujer,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abandonnant l'usage naturel de la femme,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ἀφέντες τὴν φυσικὴν χρῆσιν τῆς θηλείας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8:11, what words show how important our weak brother is?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8:11, ¿qué palabras muestran lo importante que es nuestro hermano débil?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8:11, quels mots montrent à quel point notre frère faible est important?</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whom Christ died?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quien Cristo murió.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lequel Christ est mort!</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 ὃν Χριστὸς ἀπέθανεν.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7:5, what were aroused by the law?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7:5, ¿qué fueron suscitados por la ley?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7:5, qu’est-ce qui a été suscité par la loi?</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sinful passions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pasiones pecaminosas,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passions des péchés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παθήματα τῶν ἁμαρτιῶν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2:3, who does the Apostle Paul suggest might think that they will escape the judgement of God?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2:3, ¿quiénes sugiere el apóstol Pablo que podrían pensar que escaparán del juicio de Dios?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2:3, qui, selon l’apôtre Paul, pourrait penser qu’il échappera au jugement de Dieu?</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9:26, what does Paul do not as one who beats the air?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9:26, ¿qué no hace Pablo como quien golpea el aire?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9:26, qu’est-ce que Paul ne fait pas en battant l’air?</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Thus I fight: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 manera peleo,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frappe,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πυκτεύω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8:7, people are defiled who have a consciousness of the idol who until now do what?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8:7, se contaminan las personas que tienen habituados a la idolatría ¿quiénes hasta ahora hacen qué?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8:7, les gens qui continuent à considérer l'idole comme une souillure font quoi?</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until now eat it as a thing offered to an idol;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comen como si el alimento fuera sacrificado a ídolos,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mangent de ces viandes comme étant sacrifiées aux idoles,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ἕως ἄρτι τοῦ εἰδώλου ὡς εἰδωλόθυτον ἐσθίουσιν,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9:5, Paul asked something about a believing wife.  What did he ask?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9:5, Pablo preguntó algo acerca de una esposa creyente. ¿Qué preguntó?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9:5, Paul a posé une question à propos d’une épouse croyante. Qu'a-t-il demandé?</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we have no right to take along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tenemos derecho a llevar con nosotros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N'avons-nous pas le droit de mener avec nous</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οὐκ ἔχομεν ἐξουσίαν ἀδελφὴν γυναῖκα περιάγειν,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who judge those practicing such things,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tú, hombre, que juzgas a los que hacen tales cosas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juges ceux qui commettent de telles choses,</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κρίνων τοὺς τὰ τοιαῦτα πράσσοντας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6:19, the believers in Rome are asked to do what jus as they presented their members as slaves of uncleanness, and lawlessness leading to more lawlessness?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6:19, a los creyentes en Roma se les pide que hagan lo mismo que presentaron a sus miembros como esclavos de la inmundicia y la anarquía, lo que lleva a más anarquía.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6:19, qu’est-ce qui est demandé aux croyants de Rome en présentant leurs membres comme des esclaves de l’impureté et de l’anarchie conduisant à davantage d’anarchie?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now present your members as slaves of righteousness for holiness.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ahora para santificación presentad vuestros miembros para servir a la justicia.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maintenant livrez vos membres comme esclaves à la justice, pour arriver à la sainteté.</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νῦν παραστήσατε τὰ μέλη ὑμῶν δοῦλα τῇ δικαιοσύνῃ εἰς ἁγιασμόν.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 what is the first place listed where all our fathers were?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 ¿cuál es el primer lugar enumerado donde estuvieron todos nuestros padres?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 quel est le premier endroit indiqué où se trouvaient tous nos pères?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all our fathers were under the cloud,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nuestros padres estuvieron todos bajo la nube,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nos pères ont tous été sous la nuée,</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οἱ πατέρες ἡμῶν πάντες ὑπὸ τὴν νεφέλην ἦσαν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9:16, what did Paul say would be the result if he preaches the gospel?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9:16, ¿cuál dijo Pablo que sería el resultado si predica el evangelio?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9:16, selon Paul, quel serait le résultat s’il prêche l’Évangile?</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nothing to boast of,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por qué gloriarme,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moi un sujet de gloire,</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ἔστιν μοι καύχημα,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was given to Paul?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le fue dado a Pablo?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qu’est-ce qui a été donné à Paul?</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the grace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gracia de Dios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 grâce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Κατὰ τὴν χάριν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13:13, what do faith, hope, and love do?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13:13, ¿qué hacen la fe, la esperanza y el amor?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13:13, que font la foi, l’espérance et l’amour?</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12:7, if our gift is ministry, what should we do with it in our ministering?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use it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11:7, the elect have obtained election but who as not?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11:7, los elegidos han obtenido elección pero ¿quiénes no?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11:7, les élus ont obtenu l’élection, mais qui ne l’a pas été?</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then? Israel has not obtained what it seeks;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Lo que buscaba Israel, no lo ha alcanzado;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 donc? Ce qu'Israël cherche, il ne l'a pas obtenu,</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ὃ ἐπιζητεῖ Ἰσραήλ, τοῦτο οὐκ ἐπέτυχεν,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6:16, who are people slaves to obey? Be specific?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6:16, ¿quiénes son personas esclavas a las que obedecer? ¿Ser específico?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6:16, à qui les gens sont-ils esclaves? Soyez précis?</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you not know that to whom you present yourselves slaves to obey,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sabéis que si os sometéis a alguien como esclavos para obedecerlo,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savez-vous pas qu'en vous livrant à quelqu'un comme esclaves pour lui obéir,</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οἴδατε ὅτι ᾧ παριστάνετε ἑαυτοὺς δούλους εἰς ὑπακοήν,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9:21, when Paul became as without law how did he act toward God?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9:21, cuando Pablo quedó sin ley, ¿cómo actuó para con Dios?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9:21, lorsque Paul est devenu sans loi, comment a-t-il agi envers Dieu?</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being without law toward God,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yo no estoy sin ley de Dios,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(quoique je ne sois point sans la loi de Dieu,</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ὢν ἄνομος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now abide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permanecen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Maintenant donc</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νυνὶ δὲ μένει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9:13, who partakes of the offerings of the alter?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9:13, ¿quién participa de las ofrendas del altar?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9:13, qui participe aux offrandes de l’autel?</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those who serve at the altar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los que sirven al altar,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ceux qui servent à l'autel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τῷ θυσιαστηρίῳ παρεδρεύοντες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14:26, when did each person have a psalm, a teaching, a tongue, a revelation, and and interpretation?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14:26, ¿cuándo tuvo cada persona un salmo, una enseñanza, una lengua, una revelación y una interpretación?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:26, quand chaque personne a-t-elle eu un psaume, un enseignement, une langue, une révélation et une interprétation ?</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Whenever you come together,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os reunís,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vous vous assemblez,</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God has revealed the things he prepared for us through whom?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¿Dios ha revelado las cosas que preparó para nosotros a través de quién?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Dieu a révélé les choses qu’il nous a préparées par qui?</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His Spirit.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el Espíritu,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l'Esprit.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9:15, why did Paul use none of these things nor write any of these things?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9:15, ¿por qué Pablo no usó ninguna de estas cosas ni escribió ninguna de ellas?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9:15, Paul n'a utilisé aucun de ces droits ou ordres pour les revendiquer en faisant quoi?</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