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in addition of Paul, from which of our brothers was this book set?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además de Pablo, ¿de cuál de nuestros hermanos proviene este libro?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en plus de Paul, de quel de nos frères ce livre est-il tiré?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Sosthenes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Sóstenes,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Sosthène,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Σωσθένης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would be in cursed if he didn't do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sería maldecido si no hacía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Paul a dit qu'il serait maudit s'il ne faisait pas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woe is me if I do not preach the gospel!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 de mí si no anunciara el evangelio!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malheur à moi si je n'annonce pas l'Évangile!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οὐαὶ γάρ μοί ἐστιν ἐὰν μὴ εὐαγγελίσωμαι.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what should he who glories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¿qué debe hacer el que se gloría?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que doit faire celui qui se glorifie?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glory in the Lord.”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gloríese en el Señor.»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glorifie dans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καυχώμενος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said that when he dose something he may present the gospel of Christ without charge. what was this something?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dijo que cuando haga algo podrá presentar el evangelio de Cristo sin costo alguno. ¿Qué fue ese algo?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dit que lorsqu’il prend quelque chose, il peut présenter l’Évangile de Christ gratuitement. qu'est-ce que c'était que quelque chose?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when I preach the gospel,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predicando el evangelio,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j'annonce,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εὐαγγελιζόμενος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as many of us as were baptized into Christ Jesus were also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¿todos los que fuimos bautizados en Cristo Jesús también lo fuimos?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6:3, tous ceux d’entre nous qui ont été baptisés en Jésus-Christ étaient aussi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baptized into His death?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sido bautizados en su muerte?,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sa mort que nous avons été baptisés?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τὸν θάνατον αὐτοῦ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Besides weakness and much rtembling, in what other way was Paul with the corinthians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Además de debilidad y mucho temor, ¿de qué otra manera era Pablo con los corintios?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outre la faiblesse et les grands tremblements, de quelle autre manière Paul était-il avec les Corinthiens?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fear,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temblor;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crainte,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φόβῳ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if we died with Christ, what do we believe that we shall also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si morimos con Cristo, ¿qué creemos que también haremos?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6:8, si nous sommes morts avec Christ, que croyons-nous que nous ferons aussi?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believe that we shall also live with Him,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creemos que también viviremos con él,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croyons que nous vivrons aussi avec lui,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πιστεύομεν ὅτι καὶ συζήσομεν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I am of Paul and when another says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yo soy de Pablo y cuando otro dice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a dit aux Corinthiens qu'ils sont charnels quand l'un dit que je suis de Paul et quand un autre dit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“I am of Apollos,”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otro: «Yo soy de Apolos»,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Moi, d'Apollos!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ἕτερος δέ· Ἐγὼ Ἀπολλῶ,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should you do that you may obtain the prize?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debes hacer para obtener el premio?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devez-vous faire pour obtenir le prix?</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Run in such a way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Corred de tal manera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Courez de manière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τρέχετε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foolish things of the world to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las tonterías del mundo?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folles du monde?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wise,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los sabios;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sages;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τοὺς σοφούς,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How is it said in scripture that the just shall live?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¿Cómo se dice en las Escrituras que el justo vivirá?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comment est-il dit dans les Écritures que le juste vivra?</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just shall live by faith.”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«Mas el justo por la fe vivirá».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juste vivra par la foi.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Ὁ δὲ δίκαιος ἐκ πίστεως ζήσεται.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how did the homosexuals feel about retaining God in their knowledge?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¿cómo se sentían los homosexuales acerca de retener a Dios en su conocimiento?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 pensaient les homosexuels à l’idée de garder Dieu dans leur connaissance?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as they did not like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no quisieron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ne se sont pas souciés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οὐκ ἐδοκίμασαν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what actions in his own life does Paul describe as evidence that he agrees with the lat that it is good?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¿qué acciones en su propia vida describe Pablo como evidencia de que está de acuerdo con este último en que es bueno?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7:16, quelles actions dans sa propre vie Paul décrit-il comme preuve qu’il est d’accord avec le fait que c’est bon?</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I do what I will not to do,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que no quiero, esto hago,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je fais ce que je ne veux pas,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how does Paul describe the next progression of the thoughts of those who knew God but did not glorify Him as God nor were thankful?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¿cómo describe Pablo la siguiente progresión de los pensamientos de aquellos que conocían a Dios pero no lo glorificaron como Dios ni fueron agradecidos?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comment Paul décrit-il la prochaine progression des pensées de ceux qui connaissaient Dieu mais ne l’ont pas glorifié comme Dieu et n’étaient pas reconnaissants?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became futile in their thoughts,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se envanecieron en sus razonamientos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se sont égarés dans leurs pensées,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ἐματαιώθησαν ἐν τοῖς διαλογισμοῖς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for what should we be eagerly waiting?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¿qué deberíamos estar esperando ansiosamente?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que devrions-nous attendre avec impatience?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eagerly waiting for the revelation of our Lord Jesus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esperáis la manifestación de nuestro Señor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l'attente où vous êtes de la manifestation de notre Seigneur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ἀπεκδεχομένους τὴν ἀποκάλυψιν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eyes not seen, nor ear heard, nor have entered in the heart of man?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es lo que los ojos no vieron, ni el oído oyó, ni ha subido al corazón del hombre?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que les yeux n’ont pas vu, que l’oreille n’a pas entendu, et qui n’est pas entré dans le cœur de l’homme?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which God has prepared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las que Dios ha preparado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que Dieu a préparées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ἡτοίμασεν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who has been freed from sin?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¿quién ha sido liberado del pecado?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6:7, qui a été libéré du péché?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has died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ha muerto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est mort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ἀποθανὼν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what words indicate how strongly Paul desires for us to all speak the same thing?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¿qué palabras indican con qué intensidad desea Pablo que todos hablemos lo mismo?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quels mots indiquent à quel point Paul désire que nous disions tous la même chose?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plead with you, brethren,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pues, hermanos,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question did Paul ask as an alternative to asking if it is oxen God is concerned about.  What did he ask?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pregunta hizo Pablo como alternativa a preguntar si lo que preocupa a Dios son los bueyes? ¿Qué preguntó?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quelle question Paul a-t-il posée au lieu de demander si ce sont les bœufs qui préoccupent Dieu ? Qu'a-t-il demandé?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He say it altogether for our sakes?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lo dice enteramente por nosotros?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parle-t-il uniquement à cause de nous?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δι’ ἡμᾶς πάντως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how could the brethren in Corinth know from their calling that not many wise, mighty, or noble are called?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¿cómo podrían los hermanos de Corinto saber, por su llamamiento, que no hay muchos sabios, poderosos o nobles llamados?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comment les frères de Corinthe pourraient-ils savoir, grâce à leur appel, que peu de sages, de puissants ou de nobles sont appelés?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see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ved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Considérez, frères,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When will they have everlasting life?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¿Cuándo tendrán vida eterna?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portent du fruit pour la sainteté. Quand auront-ils la vie éternelle?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end,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fin,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fin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was Paul eager to preach the gospel in Rome, just as he was among whom?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¿cómo estaba Pablo ansioso por predicar el evangelio en Roma, tal como lo estaba entre quiénes?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dans quelle mesure Paul était-il désireux de prêcher l’Évangile à Rome, tout comme il était parmi eux?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among the other Gentiles.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lo he tenido entre los demás gentiles,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parmi les autres nations;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ἐν τοῖς λοιποῖς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knows the person that loves God? Be specific.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¿quién conoce a la persona que ama a Dios? Se específico.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connaît la personne qui aime Dieu ? Être spécifique.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one is known by Him.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conocido por él.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est connu de lui. -</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ἔγνωσται ὑπ’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is free from the law of being called an adulteress if what happens?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la mujer está libre de la ley de ser llamada adúltera si ¿qué sucede?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est libérée de la loi selon laquelle elle est appelée adultère si que se passe-t-il?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if a person things that he knows anything how well does he know anything?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si una persona cree que sabe algo, ¿qué tan bien sabe algo?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si une personne pense savoir quelque chose, dans quelle mesure sait-elle quelque chose?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ought to know.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debería saberlo.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faut connaître.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δεῖ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who are one?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¿quiénes son uno?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qui est un?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plants and he who waters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planta y el que riega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plante et celui qui arrose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φυτεύων δὲ καὶ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might have happened if Paul had presented the gospel with wisdom of words?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habría pasado si Pablo hubiera presentado el evangelio con sabiduría de palabras?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 se serait-il passé si Paul avait présenté l’Évangile avec la sagesse des mots?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the cross of Christ should be made of no effect.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 haga vana la cruz de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croix de Christ ne soit pas rendue vaine.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κενωθῇ ὁ σταυρὸς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brought his body into subjection because when he has preached to others, he didn't want what to happen?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puso su cuerpo en sujeción porque cuando había predicado a otros, ¿no quería que sucediera?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a soumis son corps parce que lorsqu'il a prêché aux autres, il ne voulait pas que ce qui arrive?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What did Paul say were not with persuasive words of human wisdom?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¿Qué dijo Pablo que no fueron con palabras persuasivas de humana sabiduría?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qu’est-ce qui, selon Paul, n’était pas accompagné de paroles convaincantes de la sagesse humaine?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my speech and my preaching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mi palabra ni mi predicación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 parole et ma prédication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λόγος μου καὶ τὸ κήρυγμά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1:30, what are the 7 attributes of people with a debased mind? (7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1:30, ¿cuáles son 8 atributos de las personas con una mente depravada? (8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1:30, quels sont les 9 attributs des personnes ayant un esprit dégradé? (9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backbiters, haters of God, violent, proud, boasters, inventors of evil things, disobedient to parents,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murmuradores, calumniadores, enemigos de Dios, injuriosos, soberbios, vanidosos, inventores de males, desobedientes a los padres,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rapporteurs, médisants, impies, arrogants, hautains, fanfarons, ingénieux au mal, rebelles à leurs parents, dépourvus d'intelligence,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καταλάλους, θεοστυγεῖς, ὑβριστάς, ὑπερηφάνους, ἀλαζόνας, ἐφευρετὰς κακῶν, γονεῦσιν ἀπειθεῖς,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myself should become disqualified.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mismo venga a ser eliminado.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d'être moi-même rejeté,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ἀδόκιμος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What might a person be able to do if he knew the mind of the Lord?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¿Qué podría hacer una persona si conociera la mente del Señor?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que pourrait-on faire s’il connaissait la pensée du Seigneur?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instruct Him?”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lo instruirá?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l'instruire?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συμβιβάσει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Paul said he could talk to them as to?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¿de qué dijo Pablo que podía hablarles?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de quoi Paul a dit qu’il pouvait leur parler?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to carnal,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a carnales,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à des hommes charnels,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σαρκίνοις,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