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what does Paul call the things whether in heaven or on earth that might be called gods or lords?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¿cómo llama Pablo a las cosas que están en el cielo o en la tierra que podrían llamarse dioses o señores?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comment Paul appelle-t-il les choses que l’on pourrait appeler dieux ou seigneurs, que ce soit au ciel ou sur terre?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by all means save some.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de todos modos salve a algunos.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d'en sauver de toute manière quelques-uns.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πάντως τινὰς σώσω.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that it would be a great thing if what happens?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sería una gran cosa si ¿qué sucede?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ce serait une grande chose si que se passe-t-il?</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we reap your material things?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cosechemos de vosotros lo material?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moissonnons vos biens temporels.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ἡμεῖς ὑμῶν τὰ σαρκικὰ θερίσομεν;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love be without?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 faltar en el amor?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à quoi devrait ressembler l’amour sans lui?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love be without hypocrisy.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sea sin fingimiento.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charité soit sans hypocrisie.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ἀνυπόκριτος.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many things are for God and through God and to God?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¿cuántas cosas son para Dios y por Dios y para Dios?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combien de choses sont pour Dieu, par Dieu et pour Dieu?</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things,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todas las cosas.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sont toutes choses.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do we who are being saved realize about the message of the cross?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comprendemos los que estamos siendo salvos acerca del mensaje de la cruz?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 réalisons-nous, nous qui sommes sauvés, du message de la croix?</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the power of God.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poder de Dios,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une puissance de Dieu.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δύναμις θεοῦ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the judgment of God is said to be rightly falling upon whom?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¿sobre quién se dice que el juicio de Dios cae correctamente?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 on dit que le jugement de Dieu tombe à juste titre sur qui?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if there are so-called gods,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haya algunos que se llamen dioses,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s'il est des êtres qui sont appelés dieux,</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εἴπερ εἰσὶν λεγόμενοι θεοὶ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against those who practice such things.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los que practican tales cosas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contre ceux qui commettent de telles choses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τοὺς τὰ τοιαῦτα πράσσοντας.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he was saying these things as what kind of a being?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estaba diciendo estas cosas ¿como qué clase de ser?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s’il disait ces choses en tant que quel genre d’être?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mere man?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como hombre?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n'existent-elles que dans les usages des hommes?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7:17, does Paul do the things that he doesn't want to do?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7:17, ¿Pablo hace las cosas que no quiere hacer?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7:17, Paul fait-il les choses qu’il ne veut pas faire?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it is no longer I who do it,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ya no soy yo quien hace aquello,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ce n'est plus moi qui le fais,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οὐκέτι ἐγὼ κατεργάζομαι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what?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qué?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d’avoir quoi?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all faith,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toda la fe,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j'aurais même toute la foi</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πᾶσαν τὴν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Paul asked if he is not two things. What does he list?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Pablo preguntó si no es dos cosas. ¿Qué enumera?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 Paul demande s’il n’est pas deux choses. Que liste-t-il?</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 I not an apostle?  Am I not free?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apóstol? ¿No soy libre?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suis-je pas libre? Ne suis-je pas apôtre?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ἐλεύθερος; οὐκ εἰμὶ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are the readers being symbolized as?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¿cómo se simboliza a los lectores?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quoi les lecteurs sont-ils symbolisés?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the result of many from Israel being cast away?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podría ser el resultado de que muchos de Israel fueran desechados?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 pourrait être le résultat du rejet de nombreux Israélites?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being a wild olive tree,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siendo olivo silvestre,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toi, qui était un olivier sauvage,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ἀγριέλαιος ὢν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are now set free from sine because they have become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ahora están libres del pecado porque ¿en qué se han convertido?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sont désormais libérés du péché parce qu’ils sont devenus quoi?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become slaves of God,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hechos siervos de Dios,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devenus esclaves de Dieu,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δουλωθέντες δὲ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God give the people up to uncleanness in the lusts of their hearts to do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Dios entregó al pueblo a la inmundicia en las concupiscencias de sus corazones para que hicieran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Dieu livre les hommes à l’impureté selon les convoitises de leurs cœurs, pour faire quoi?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dishonor their bodies among themselves,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deshonraron entre sí sus propios cuerpos,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qu'ils déshonorent eux-mêmes leurs propres corps;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ἀτιμάζεσθαι τὰ σώματα αὐτῶν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you utter by the tongue what things?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si con la lengua pronuncias ¿qué cosas?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:9, les gens ne sauront pas ce qui est dit à moins que vous ne prononciez par la langue quelles choses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words easy to understand,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dais  palabra bien comprensible,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donnez pas une parole distincte,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γλώσσης ἐὰν μὴ εὔσημον λόγον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he who prepares to run a race, does to to obtain what?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el que se dispone a correr una carrera, ¿para obtener qué?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9:25, celui qui se prépare à courir une course le fait pour obtenir quoi?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they do it to obtain a perishable crown,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a la verdad, para recibir una corona corruptible,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le font pour obtenir une couronne corruptible;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ἐκεῖνοι μὲν οὖν ἵνα φθαρτὸν στέφανον λάβωσιν,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was Paul thankful that he had baptized very few people in Corinth?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¿de qué estaba agradecido Pablo por haber bautizado a muy pocas personas en Corinto?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pourquoi Paul était-il reconnaissant d’avoir baptisé très peu de personnes à Corinthe?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reconciling of the world,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reconciliación del mundo,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la réconciliation du monde,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καταλλαγὴ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anyone should say that I had baptized in my own name.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ninguno diga que fue bautizado en mi nombre.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personne ne dise que vous avez été baptisés en mon nom.</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μή τις εἴπῃ ὅτι εἰς τὸ ἐμὸν ὄνομα ἐβαπτίσθητε·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those who have sinned without the law will perish in what manner?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¿de qué manera perecerán los que sin la ley han pecado?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2:12, ceux qui ont péché sans la loi périront de quelle manière?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perish without law,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la Ley también perecerán;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périront aussi sans la loi,</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ἀνόμως καὶ ἀπολοῦνται·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8:3, who is known by God?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8:3, ¿a quién es conocido por Dios?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8:3, qui est connu de Dieu?</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loves God,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alguno ama a Dios,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aime Dieu,</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ἀγαπᾷ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why was our old man crucified with Jesus?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¿por qué nuestro viejo hombre fue crucificado con Jesús?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6:6, pourquoi notre vieil homme a-t-il été crucifié avec Jésus?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body of sin might be done away with,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cuerpo del pecado sea destruido,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corps du péché fût détruit,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καταργηθῇ τὸ σῶμα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 To whom does Paul say believers in Rome are called?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 ¿a quién dice Pablo que son llamados los creyentes en Roma?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 à qui Paul dit-il que les croyants de Rome sont appelés?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Jesus Christ;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Jesucristo.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Romans asks a question to point out that we can't live any longer in sin. What question is asked?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Romanos hace una pregunta para señalar que ya no podemos vivir en pecado. ¿Qué pregunta se hace?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 Romains pose une question pour souligner que nous ne pouvons plus vivre dans le péché. Quelle question est posée?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 contrast to being cut out of the wild olive tree, what might have been done for you?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contraste con ser cortado del olivo silvestre, ¿qué se podría haber hecho por usted?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contrairement au fait d’avoir été coupé de l’olivier sauvage, qu’aurait-on pu faire pour vous?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we who died to sin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hemos muerto al pecado,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morts au péché,</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ἀπεθάνομεν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one of the things that has resulted in us having gifts differing from one another?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una de las cosas que ha resultado en que tengamos dones diferentes unos de otros?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quelle est l’une des choses qui fait que nous avons des dons différents les uns des autres?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that is given to us,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gracia que nos es dada: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qui nous a été accordée,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what did Paul do for the gospel's sake that he may be partaker of it?  Be specific.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¿qué hizo Pablo por causa del evangelio para poder participar de él? Se específico.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9:23, qu'a fait Paul pour l'amour de l'Évangile afin d'y participer ? Être spécifique.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do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hago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fais tout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What did God ordain before the ages?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¿Qué ordenó Dios antes de los siglos?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qu’est-ce que Dieu a ordonné avant les âges?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hidden wisdom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oculta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cachée,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ἀποκεκρυμμένην,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on whom is tribulation and anguish?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¿sobre quiénes recae la tribulación y la angustia?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2:9, sur qui sont la tribulation et l’angoisse?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every soul of man who does evil,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todo ser humano que hace lo malo,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toute âme d'homme qui fait le mal,</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πᾶσαν ψυχὴν ἀνθρώπου τοῦ κατεργαζομένου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Paul say to the brethren in Rome regarding his previous intentions to visit them?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dijo Pablo a los hermanos en Roma con respecto a sus intenciones anteriores de visitarlos?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qu’a dit Paul aux frères de Rome concernant ses intentions antérieures de leur rendre visite?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grafted contrary to nature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contra naturaleza fuiste injertado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enté contrairement à ta nature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παρὰ φύσιν ἐνεκεντρίσθης εἰς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that I often planned to come to you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muchas veces me he propuesto ir a vosotros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que j'ai souvent formé le projet d'aller vous voir,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ὅτι πολλάκις προεθέμην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tongues?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lenguas?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langues?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cease;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cesarán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cesseront,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did sin do to produce all maner of evil desire?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hizo el pecado para producir toda clase de malos deseos?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que le péché a fait pour produire toutes sortes de mauvais désirs?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taking opportunity by the commandment,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aprovechándose del mandamiento,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saisissant l'occasion, produisit en moi par le commandement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δὲ λαβοῦσα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to whom should we present ourselves?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¿a quién debemos presentarnos?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6:13, à qui devons-nous nous présenter?</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present yourselves to God as being alive from the dead,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presentaos vosotros mismos a Dios como vivos de entre los muertos,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donnez-vous vous-mêmes à Dieu, comme étant vivants de morts que vous étiez,</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παραστήσατε ἑαυτοὺς τῷ θεῷ ὡσεὶ ἐκ νεκρῶν ζῶντας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what did Paul ask if they were not?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¿qué preguntó Pablo si no lo eran?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 qu’est-ce que Paul a demandé s’ils ne l’étaient pas?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my work in the Lord?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vosotros mi obra en el Señor?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mon oeuvre dans le Seigneur?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ἔργον μου ὑμεῖς ἐστε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to put to shame the wise, what did God do?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avergonzar a los sabios, ¿qué hizo Dios?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 faire honte aux sages, qu’a fait Dieu?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who said that those who preach the gospel should live from the gospel?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¿quién dijo que los que predican el evangelio deben vivir del evangelio?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9:14, qui a dit que ceux qui prêchent l’Évangile devaient vivre de l’Évangile?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chosen the foolish things of the world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necio del mundo escogió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choisi les choses folles du monde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μωρὰ τοῦ κόσμου ἐξελέξατο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should each one do when building on the foundation?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debe hacer cada uno al edificar sobre el fundamento?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que doit faire chacun lorsqu’il bâtit sur les fondations?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each one take heed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mire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prenne garde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church of God which is at Corinth are described as those who are sanctified in Christ Jesus and described as what?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la iglesia de Dios que está en Corinto se describe como aquellos que son santificados en Cristo Jesús y ¿cómo se describe?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l’Église de Dieu qui est à Corinthe est décrite comme étant ceux qui sont sanctifiés en Jésus-Christ et décrite comme quoi?</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saints,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llamados a ser santos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appelés à être saints,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what was that spiritual Rock that followed our fathers?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¿cuál fue esa Roca espiritual que siguió a nuestros padres?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quel était ce Rocher spirituel qui suivait nos pères?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Rock was Christ.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Esa roca era Cristo.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rocher était Christ.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πέτρα δὲ ἦν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those of the household of Chloe about the contentions among the brethren in Corinth?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hicieron los de la casa de Cloe acerca de las contiendas entre los hermanos de Corinto?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qu’ont fait les membres de la maison de Chloé à propos des disputes entre les frères de Corinthe?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has been declared to me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 sido informado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appris à votre sujet,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ἐδηλώθη γάρ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the law about muzzling an ox was written also for people.  What does this verse say about he who threshes?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la ley sobre poner bozal al buey fue escrita también para los humanos. ¿Qué dice este versículo sobre el que trilla?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la loi concernant le muselage d’un bœuf a également été écrite pour les humains. Que dit ce verset à propos de celui qui bat?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 Lord has commanded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ordenó el Señor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 Seigneur a ordonné</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κύριος διέταξεν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threshes in hope should be partaker of his hope.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trilla, con esperanza de recibir del fruto.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foule le grain fouler avec l'espérance d'y avoir part.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ἀλοῶν ἐπ’ ἐλπίδι τοῦ μετέχειν.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3 things that can help you determine if someone does not have love?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3 cosas que pueden ayudarte a determinar si alguien no tiene amor?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trois choses qui peuvent vous aider à déterminer si quelqu’un n’a pas d’amour?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not envy; love does not parade itself, is not puffed up;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tiene envidia; el amor no es jactancioso, no se envanece,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n'est point envieuse; la charité ne se vante point, elle ne s'enfle point d'orgueil,</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 ζηλοῖ ἡ ἀγάπη, οὐ περπερεύεται, οὐ φυσιοῦται,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pair of statements is summarized by saying otherwise grace is no longer grace?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par de afirmaciones se resumen diciendo lo contrario la gracia ya no es gracia?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11:6, quelle paire de déclarations se résume en disant que autrement la grâce n’est plus la grâce?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by grace, then it is no longer of works;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gracia, ya no es por obras;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c'est par grâce, ce n'est plus par les oeuvres;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χάριτι, οὐκέτι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chosen to bring to nothing the things that are?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escogió Dios para deshacer lo que es?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qu’est-ce que Dieu a choisi pour réduire à néant les choses qui sont?</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things which are not,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no es,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celles qui ne sont point,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ὄντα,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those who preach the gospel should do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¿qué deben hacer los que predican el evangelio?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9:14, que doivent faire ceux qui prêchent l’Évangile?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live from the gospel.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vivan del evangelio.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vivre de l'Évangile.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εὐαγγελίου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asked the corinthians: are you not carnal and behaving like who?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preguntó a los corintios: ¿no sois carnales y os portáis como quién?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Paul a demandé aux Corinthiens : n’êtes-vous pas charnels et ne vous comportez-vous pas comme qui?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what did Paul asked if he had not seen?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¿qué preguntó Pablo si no lo había visto?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 qu’est-ce que Paul a demandé s’il n’avait pas vu?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behaving like mere men?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andáis como hombres?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marchez-vous pas selon l'homme?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κατὰ ἄνθρωπον περιπατεῖτε;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by what means or authority is Paul telling us to not think more highly of ourselves than we ought to think?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¿con qué medio o autoridad nos dice Pablo que no pensemos más de nosotros mismos de lo que deberíamos pensar?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par quel moyen ou par quelle autorité Paul nous dit-il de ne pas avoir une plus haute opinion de nous-mêmes que nous ne le devrions?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grace given to me,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me es dada,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qui m'a été donnée,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χάριτος τῆς δοθείσης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6:20, when were the people who were then believers in Rome free in regard to righteousness?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6:20, ¿cuándo fueron libres en cuanto a justicia las personas que entonces eran creyentes en Roma?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6:20, quand les gens qui croyaient alors à Rome étaient-ils libres en ce qui concerne la justice?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you were slaves of sin,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erais esclavos del pecado,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vous étiez esclaves du péché,</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γὰρ δοῦλοι ἦτε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I not seen Jesus Christ our Lord?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he visto a Jesús el Señor nuestro?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N'ai-je pas vu Jésus notre Seigneur?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Ἰησοῦν τὸν κύριον ἡμῶν ἑόρακα;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should those grafted in to the olive tree not do?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no deben hacer los injertados en el olivo?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 ne devraient pas faire ceux qui ont été greffés sur l’olivier?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boast against the branches.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jactes contra las ramas;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glorifie pas aux dépens de ces branches.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κατακαυχῶ τῶν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when is there a remnant?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¿cuándo habrá un remanente?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quand y a-t-il un reste?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then, at this present time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aun en este tiempo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dans le temps présent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οὖν καὶ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someone has the gift of teaching, he should use it in what activity?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alguien tiene el don de enseñar, ¿en qué actividad debe usarlo?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quelqu’un a le don d’enseigner, doit-il l’utiliser dans quelle activité?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teaching;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enseñanza;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enseignement,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διδασκαλίᾳ,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are many of Israel concerning the gospel?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son muchos de Israel acerca del evangelio?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que disent beaucoup d’Israël concernant l’Évangile?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enemies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enemigos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ennemis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ἐχθροὶ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many people had not served Baal?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¿cuántas personas no habían servido a Baal?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combien de personnes n’avaient pas servi Baal?</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reserved for Myself seven thousand men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reservado siete mil hombres,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réservé sept mille hommes,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Κατέλιπον ἐμαυτῷ ἑπτακισχιλίους ἄνδρας,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what should we not do for unrighteousness to sin?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¿qué no debemos hacer para que la injusticia peque?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6:13, que ne devrions-nous pas faire si l’injustice conduit au péché?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present your members as instruments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presentéis vuestros miembros al pecado como instrumentos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instruments d'iniquité;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παριστάνετε τὰ μέλη ὑμῶν ὅπλα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how many things now abide?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¿cuántas cosas permanecen ahora?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combien de choses demeurent actuellement?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three;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tres;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trois choses demeurent: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τρία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through their disobedience, what have you obtained?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por su desobediencia, ¿qué habéis obtenido?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11:30, grâce à leur désobéissance, qu’avez-vous obtenu?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have now obtained mercy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habéis alcanzado misericordia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maintenant obtenu miséricorde,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ἠλεήθητε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do the people know that practice the listed bad behaviors in addition to knowing that those who practice such things are deserving of death?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saben las personas que practican los malos comportamientos enumerados además de saber que quienes practican tales cosas merecen la muerte?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que savent les gens qui pratiquent les mauvais comportements énumérés, en plus de savoir que ceux qui pratiquent de telles choses méritent la mort?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knowing the righteous judgment of God,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Esos, aunque conocen el juicio de Dios,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 qu'ils connaissent le jugement de Dieu,</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τὸ δικαίωμα τοῦ θεοῦ ἐπιγνόντες,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does Paul speak among those who are mature?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habla Pablo entre los madurez en la fe?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que dit Paul parmi ceux qui sont mûrs?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we speak wisdom among those who are mature,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hablamos sabiduría entre los que han alcanzado madurez en la fe;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c'est une sagesse que nous prêchons parmi les parfaits,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Σοφίαν δὲ λαλοῦμεν ἐν τοῖς τελείοις,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words does Paul use to say that he wants to make sure the Romans know about his frequent plan?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palabras usa Pablo para decir que quiere asegurarse de que los romanos sepan acerca de su plan frecuente?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quels mots Paul utilise-t-il pour dire qu’il veut s’assurer que les Romains soient au courant de ses fréquents projets?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will be called an adulteress when she marries another man under what situation?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será llamada adúltera cuando se case con otro hombre ¿bajo qué situación?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sera traitée d’adultère lorsqu’elle épousera un autre homme, dans quelle situation?</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if, while her husband lives,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en vida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du vivant de son mari,</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ζῶντος τοῦ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By whom did Paul receive grace and apostleship for obedience to the faith among all nations for His name?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¿de quién recibió Pablo la gracia y el apostolado por la obediencia a la fe entre todas las naciones para su nombre?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par qui Paul a-t-il reçu la grâce et l’apostolat pour l’obéissance à la foi parmi toutes les nations à cause de son nom?</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él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what happened because of unbelief?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¿qué pasó a causa de la incredulidad?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que s’est-il passé à cause de l’incrédulité?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were broken off,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desgajadas,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est vrai; elles ont été retranchées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into what did people change the glory of the incorruptible God?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¿en qué cambió la gente la gloria del Dios incorruptible?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en quoi les gens ont-ils changé la gloire du Dieu incorruptible?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an image made like corruptible man—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imágenes de hombres corruptibles,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images représentant l'homme corruptible,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ὁμοιώματι εἰκόνος φθαρτοῦ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telling us to not think more highly of ourselves than we ought to think? Be specific.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nos dice que no pensemos más de nosotros mismos de lo que deberíamos pensar? Se específico.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nous dit de ne pas avoir une plus haute opinion de nous-mêmes que nous ne le devrions? Être spécifique.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say,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do not want you to be unaware,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quiero, hermanos, que ignoréis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vous laisser ignorer,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about the things he wants to do?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acerca de las cosas que quiere hacer?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à propos des choses qu’il veut faire?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do not practice;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hago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fais point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God's fellow workers?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¿Quiénes son los colaboradores de Dios?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sont les collaborateurs de Dieu?</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are God’s fellow workers;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nosotros somos colaboradores de Dios,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sommes ouvriers avec Dieu.</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γάρ ἐσμεν συνεργοί·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God has chosen the things which are not to do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¿Dios ha escogido las cosas que no deben hacer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Dieu a choisi les choses qui ne doivent pas faire quoi?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bring to nothing the things that are,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deshacer lo que es,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réduire à néant celles qui sont,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τὰ ὄντα καταργήσῃ,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Paul asked if they could take along a believing wife. How did he describe the brothers of the Lord and Cephas?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Pablo preguntó si podían llevar consigo una esposa creyente. ¿Cómo describió a los hermanos del Señor y a Cefas?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Paul a demandé s’ils pouvaient emmener une épouse croyante. Comment a-t-il décrit les frères du Seigneur et de Céphas?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do also the other apostles,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hacen también los otros apóstoles,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font les autres apôtres,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οἱ λοιποὶ ἀπόστολοι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God gave them up to vile passions. For even their women exchanged the natural use for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Dios los entregó a pasiones viles. Porque incluso sus mujeres cambiaron el uso natural ¿por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Dieu les a livrés à de viles passions. Car même leurs femmes ont échangé l’usage naturel contre quoi?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is against nature.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que van contra la naturaleza.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celui qui est contre nature;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παρὰ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Paul said that he wanted there to be no divisions among you, he pleaded with you by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Pablo dijo que quería que no hubiera divisiones entre vosotros, ¿por qué os suplicó?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1:10, Paul a dit qu’il voulait qu’il n’y ait pas de divisions parmi vous, il vous a plaidé par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who has committed them all to disobedience?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¿quién los entregó a todos a la desobediencia?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qui les a tous engagés dans la désobéissance?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Roamns 7:9, what happend to the author or Romans when the commandment came?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¿qué pasó con el autor o con Romanos cuando llegó el mandamiento?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Roamns 7:9, qu’est-il arrivé à l’auteur ou aux Romains lorsque le commandement est venu?</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 revived and I died.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pecado revivió y yo morí.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péché reprit vie, et moi je mourus.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ἁμαρτία ἀνέζησεν,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what is wiser than men?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¿qué es más sabio que los hombres?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qu’est-ce qui est plus sage que les hommes?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foolishness of God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insensato de Dios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folie de Dieu</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μωρὸν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eternal life will be given to those who seek for glory, honor, and immortality by doing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la vida eterna será dada a quienes buscan gloria, honra e inmortalidad haciendo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2:7, la vie éternelle sera donnée à ceux qui recherchent la gloire, l’honneur et l’immortalité en faisant quoi?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by patient continuance in doing good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perseverando en hacer el bien,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persévérance à bien faire,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μὲν καθ’ ὑπομονὴν ἔργου ἀγαθοῦ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Paul said your faith should not be in what?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Pablo dijo que tu fe no debería estar en ¿qué?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Paul a dit que votre foi ne devrait pas être en quoi?</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wisdom of men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sabiduría de los hombres,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sagesse des hommes,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σοφίᾳ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name of our Lord Jesus Christ,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nombre de nuestro Señor Jesucristo,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nom de notre Seigneur Jésus Christ,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ὀνόματος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word is used to describe God's judgments?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palabra se usa para describir los juicios de Dios?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 mot est utilisé pour décrire les jugements de Dieu?</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unsearchable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 insondables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insondables,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ἀνεξεραύνητα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6:18, when the believers in Rome became slaves of righteousness, what were they set free from?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6:18, cuando los creyentes en Roma se convirtieron en esclavos de la justicia, ¿de qué fueron liberados?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6:18, lorsque les croyants de Rome sont devenus esclaves de la justice, de quoi ont-ils été libérés?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been set free from sin,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libertados del pecado,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Ayant été affranchis du péché,</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ἐλευθερωθέντες δὲ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did Christ send Paul to do instead of baptize?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¿a qué envió Cristo a Pablo en lugar de bautizarlo?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qu’est-ce que Christ a envoyé Paul faire au lieu de baptiser?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preach the gospel,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predicar el evangelio;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annoncer l'Évangile,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εὐαγγελίζεσθαι,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question might someone ask after hearing that God calls his people disobedient and contrary?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pregunta podría hacerse alguien después de escuchar que Dios llama a su pueblo desobediente y contrario?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quelle question quelqu’un pourrait-il poser après avoir entendu que Dieu appelle son peuple désobéissant et contraire?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has God cast away His people?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pregunto: ¿Ha desechado Dios a su pueblo?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Dieu a-t-il rejeté son peuple?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ἀπώσατο ὁ θεὸς τὸν λαὸν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what did Paul do to win the weak?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¿qué hizo Pablo para ganar a los débiles?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qu’a fait Paul pour gagner les faibles?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became as weak,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débil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faibles,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ἐγενόμην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was enabled by some of the branches being broken off?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podrían decir los injertados en el olivo que se logró al romper algunas de las ramas?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grâce à la rupture de certaines branches?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cease?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cesará?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cessera?</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are tongues,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lenguas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langues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giving and before showing mercy? how is it to be used?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dar y antes de mostrar misericordia? ¿Cómo se debe utilizar?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quel don est mentionné après avoir donné et avant de faire preuve de miséricorde? comment faut-il l'utiliser?</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leads, with diligence;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preside, con solicitud;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préside le fasse avec zèle;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προϊστάμενος ἐν σπουδῇ,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Paul told the corinthians that they are carnal when one says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Pablo les dijo a los corintios que son carnales cuando uno dice ¿qué?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3:4, Paul dit aux Corinthiens qu'ils sont charnels quand on dit quoi?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one says, “I am of Paul,”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cuando uno dice: «Yo ciertamente soy de Pablo»,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l'un dit: Moi, je suis de Paul!</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γὰρ λέγῃ τις· Ἐγὼ μέν εἰμι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salvation coming to the Gentiles, what was intended to make Israel jealous?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que la salvación llegara a los gentiles, ¿qué tenía la intención de provocar celos en Israel?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du salut venant des Gentils, qu’est-ce qui était destiné à rendre Israël jaloux?</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their fall,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debido a su transgresión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leur chute,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αὐτῶν παραπτώματι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should use the gift of teaching?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 debe usar el don de enseñar?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devrait utiliser le don d’enseigner?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teaches,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enseña,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enseigne s'attache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διδάσκων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grafted in.”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yo fuera injertado.»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moi je fusse enté.</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ἐγὼ ἐγκεντρισθῶ.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what does the goodness of God lead you to?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¿a qué te lleva la bondad de Dios?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2:4, à quoi la bonté de Dieu vous conduit-elle?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leads you to repentance?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guía al arrepentimiento?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 pousse à la repentance?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μετάνοιάν σε ἄγει;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what two things will be upon every soul of man that does evil, of the Jew first and also of the Greek?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¿qué dos cosas sucederán sobre toda alma del hombre que hace el mal, del judío primeramente y también del griego?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2:9, quelles sont les deux choses qui arriveront à toute âme d’homme qui fait le mal, du Juif d’abord, et aussi du Grec?</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tribulation and anguish,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y angustia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Tribulation et angoisse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καὶ στενοχωρία,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that he doesn't practice?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que no practica?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qu’il ne pratique pas?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 will to do,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quiero,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veux,</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What man knows the things of a man?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¿Quién sabe las cosas del hombre?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quel homme connaît les choses d’un homme?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the spirit of the man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del hombre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l'esprit de l'homme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πνεῦμα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why did Paul become all things to all men?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¿por qué Pablo llegó a ser todo para todos los hombres?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pourquoi Paul est-il devenu tout pour tous les hommes?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