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what should you do to those who persecute you?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¿qué debes hacer con los que te persiguen?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que devez-vous faire à ceux qui vous persécutent?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render to each one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pagará a cada uno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rendra à chacun</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ἀποδώσει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do not present your members as instruments of what?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¿no presentáis a vuestros miembros como instrumentos de qué?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ne présentez-vous pas vos membres comme des instruments de quoi?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unrighteousness to sin,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iniquidad,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livrez pas vos membres au péché,</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ἀδικίας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fear and not be what?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temer y no ser qué?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craindre et ne pas être quoi?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haughty,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te jactes,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t'abandonne pas à l'orgueil,</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ὑψηλὰ φρόνει,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put away childish things?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dejé las cosas infantiles?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abandonné les choses enfantines?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I became a man,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ya fui hombre,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devenu homme,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γέγονα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how are God's invisible attributes, namely His eternal power and Godhead, understood by people?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¿cómo entienden las personas los atributos invisibles de Dios, es decir, su poder eterno y su divinidad?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comment les attributs invisibles de Dieu, à savoir sa puissance éternelle et sa divinité, sont-ils compris par les gens?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understood by the things that are made,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puede discernir por medio de las cosas hechas.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on les considère dans ses ouvrages.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ποιήμασιν νοούμενα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who knows that the judgment of God is according to truth?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¿quién sabe que el juicio de Dios es según verdad?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 qui sait que le jugement de Dieu est selon la vérité?</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those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ceux</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τοὺς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know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sabemos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en effet,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being given to hospitality?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ser dados a la hospitalidad?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devrions-nous faire en plus de recevoir l’hospitalité?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the needs of the saints,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Compartid las necesidades de los santos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Pourvoyez aux besoins des saints.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χρείαις τῶν ἁγίων κοινωνοῦντες,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thoughts describe the wisdom and knowledge of God?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pensamientos describen la sabiduría y el conocimiento de Dios?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quelles sont les deux pensées qui décrivent la sagesse et la connaissance de Dieu?</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Oh, the depth of the riches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¡Profundidad de las riquezas,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profondeur de la richesse,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βάθος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How do we speak the wisdom of God?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¿Cómo hablamos la sabiduría de Dios?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comment parlons-nous de la sagesse de Dieu?</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mystery,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misterio,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mystérieuse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μυστηρίῳ,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a weak brother might perish because of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un hermano débil podría perecer ¿a causa de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un frère faible peut périr à cause de quoi?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because of your knowledge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por tu conocimiento,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le faible périra par ta connaissance,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σῇ γνώσει, ὁ ἀδελφὸς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how did Paul say all things were to be done at a gathering of the brethren?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¿cómo dijo Pablo que todas las cosas debían hacerse en una reunión de hermanos?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comment Paul a-t-il dit que tout devait se faire lors d’un rassemblement des frères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how is Jesus Christ designated in relation to God?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¿cómo se designa a Jesucristo en relación con Dios?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comment Jésus-Christ est-il désigné par rapport à Dieu?</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for edification.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todo para edificación.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se fasse pour l'édification.</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πρὸς οἰκοδομὴν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what three things will be given to everyone who does good, to the Jew first and also to the Greek?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¿qué tres cosas se le darán a todo aquel que hace el bien, al judío primeramente y también al griego?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quelles sont les trois choses qui seront données à quiconque fait le bien, au Juif d’abord, puis au Grec?</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glory, honor, and peace to everyone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gloria, honra y paz a todo el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Gloire, honneur et paix</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δὲ καὶ τιμὴ καὶ εἰρήνη παντὶ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fall of Israel?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¿quiénes se beneficiaron de la caída de Israel?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la chute d’Israël?</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their fall is riches for the world,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su transgresión ha servido para enriquecer al mundo,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leur chute a été la richesse du monde,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παράπτωμα αὐτῶν πλοῦτος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if we have been united together in the likeness of His death, what else shall we experience?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si hemos sido unidos en la semejanza de Su muerte, ¿qué más experimentaremos?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si nous avons été unis ensemble à l’image de sa mort, que connaîtrons-nous d’autre?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we also shall be in the likeness of His resurrection,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lo seremos en la de su resurrección;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 serons aussi par la conformité à sa résurrection,</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τῆς ἀναστάσεως ἐσόμεθα·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God gave them over to a debased mind, to conduct themselves in what manner?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Dios los entregó a una mente degradada, ¿para comportarse de qué manera?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Dieu les a livrés à un esprit dégradé, pour qu'ils se conduisent de quelle manière?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do those things which are not fitting;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cosas que no deben.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commettre des choses indignes,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ποιεῖν τὰ μὴ καθήκοντα,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When did I not come with excellence of speech or of wisdom?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¿Cuándo no vine con excelencia de palabra o de sabiduría?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quand ne suis-je pas venu avec l’excellence de la parole ou de la sagesse?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declared to be the Son of God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declarado Hijo de Dios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déclaré Fils de Dieu</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ὁρισθέντος υἱοῦ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came to you,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fui a vosotros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allé chez vous,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ἐλθὼν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What does Paul say we speak in a mystery?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¿Qué dice Pablo que hablamos en misterio?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de quoi Paul dit-il que nous parlons dans un mystère?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speak the wisdom of God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hablamos sabiduría de Dios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prêchons la sagesse de Dieu,</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λαλοῦμεν θεοῦ σοφίαν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what did Paul do that he might be all means save some people?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¿qué hizo Pablo para poder salvar a algunas personas?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qu’a fait Paul pour pouvoir sauver certaines personnes?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all things to all men,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me he hecho de todo,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fait tout à tous,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πᾶσιν γέγονα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 we not speak  among those who are mature?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no hablamos entre los maduros?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de quoi ne parlons-nous pas parmi ceux qui sont mûrs?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the wisdom of this age,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 sabiduría de este mundo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sagesse qui n'est pas de ce siècle,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σοφίαν δὲ οὐ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how did Paul feel about the fact that he had only baptized a few of the people in Corinth?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¿cómo se sintió Pablo por el hecho de que solo había bautizado a unas pocas personas en Corinto?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pensait Paul du fait qu’il n’avait baptisé que quelques habitants de Corinthe?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God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who also will be grafted in if they do not continue in unbelief?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¿quiénes también serán injertados si no continúan en incredulidad?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qui aussi sera enté s’il ne persiste pas dans l’incrédulité?</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Paul answered a question he asked by saying that he may not abuse his authority in the gospel.  What question did he ask?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Pablo respondió a una pregunta que hizo diciendo que no podía abusar de su autoridad en el evangelio. ¿Qué pregunta hizo?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9:18, Paul a répondu à une question qu’il avait posée en disant qu’il ne pouvait pas abuser de son autorité dans l’Évangile. Quelle question a-t-il posée?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also,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aun ellos,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de même,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κἀκεῖνοι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when a person prophesies, he speaks edification and exhortation and comfort to whom?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cuando una persona profetiza, ¿a quién habla edificación, exhortación y consuelo?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lorsqu’une personne prophétise, elle adresse des paroles d’édification, d’exhortation et de réconfort à qui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men.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a los hombres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console.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what part of Paul does nothing good dwell?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¿en qué parte de Pablo no habita nada bueno?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dans quelle partie de Paul rien de bon n’habite-t-il?</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my flesh)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en mi carne,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dans ma chair:</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ἐν τῇ σαρκί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are many and yet one body in Christ?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¿quiénes son muchos y, sin embargo, un solo cuerpo en Cristo?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sont plusieurs et pourtant un seul corps en Christ?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nosotros,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you indeed give thanks well, but who is not edified?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bendecís con el espíritu, a la verdad das gracias bien, pero ¿quién no es edificado?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17, si vous bénissez avec l’Esprit, vous rendez effectivement bien grâce, mais qui n’est pas édifié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other is not edified.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otro no es edificado.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l'autre n'est pas édifié.</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ἕτερος οὐκ οἰκοδομεῖται.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what will happen to as many as have sinned in the law?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¿qué pasará con todos los que han pecado bajo la Ley?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qu’arrivera-t-il à tous ceux qui ont péché dans la loi?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my reward then?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pues, es mi recompensa?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donc ma récompense?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οὖν μού ἐστιν ὁ μισθός;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judged by the law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serán juzgados,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seront jugés par la loi.</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νόμου κριθήσονται·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in relation to the root and fatness of the cultured olive tree, what did the grafted-in wild olive tree become?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en relación con la raíz y la grosura del olivo cultivado, ¿en qué llegó a ser el olivo silvestre injertado?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rapport à la racine et à la graisse de l’olivier cultivé, qu’est devenu l’olivier sauvage greffé?</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them became a partaker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 sido hecho participante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rendu participant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Name 3 things that Paul said are among the Corinthians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Nombre 3 cosas que dijo Pablo están entre los corintios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nommez 2 choses que Paul a dit être parmi les Corinthiens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where there are envy, strife, and divisions among you,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efecto, habiendo entre vosotros celos, contiendas y disensiones,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puisqu'il y a parmi vous de la jalousie et des disputes,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ὅπου γὰρ ἐν ὑμῖν ζῆλος καὶ ἔρις,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gave the increase?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¿Quién dio el aumento?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qui a donné l’augmentation?</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gave the increase.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crecimiento lo ha dado Dios.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 a fait croître,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ηὔξανεν·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so that they wouldn't hinder the gospel of Christ what did Paul and Barnabas not do?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para no estorbar el evangelio de Cristo ¿qué no hicieron Pablo y Bernabé?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9:12, pour ne pas entraver l’évangile du Christ, qu’est-ce que Paul et Barnabas n’ont pas fait?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we have not used this right,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no hemos usado de este derecho,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nous n'avons point usé de ce droit;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ἐχρησάμεθα τῇ ἐξουσίᾳ ταύτῃ,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for whom is the gospel the power of God?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¿para quiénes es el evangelio poder de Dios?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pour qui l’Évangile est-il la puissance de Dieu?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If flute or harp musicians don't make a distinction in the sounds, what question is asked about the results?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si los músicos de flauta o de arpa no hacen distinción en los sonidos, ¿qué pregunta se hace sobre los resultados?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:7, si les musiciens de flûte ou de harpe ne font pas de distinction dans les sons, quelle question se pose sur les résultats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everyone who believes,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aquel que cree,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quiconque croit,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firstfuit is holy, what else is holy?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las primicias son santas, ¿qué más es santa?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les prémices sont saintes, qu’est-ce qui est saint?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lump is also holy;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es la masa restante;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masse l'est aussi;</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9:4, Paul asked something about eating and drinking.  What did he ask?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9:4, Pablo preguntó algo sobre comer y beber. ¿Qué preguntó?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9:4, Paul a posé une question sur le fait de manger et de boire. Qu'a-t-il demandé?</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have no right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tenemos derecho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N'avons-nous pas le droit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who should pray that he may interpret?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¿quién debe orar para poder interpretar?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:13, qui devrait prier pour pouvoir interpréter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speaks in a tongue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el que habla en lengua extraña,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que celui qui parle en langue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abhor?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aborrecer?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abhorrer?</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Abhor what is evil.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Aborreced lo malo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 mal en horreur;</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ἀποστυγοῦντες τὸ πονηρόν,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what did Paul say he would never do again if food makes his brother stumble?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¿qué dijo Pablo que nunca volvería a hacer si la comida hace tropezar a su hermano?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8:13, qu’est-ce que Paul dit qu’il ne ferait plus jamais si la nourriture faisait trébucher son frère?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piped or played?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sabría lo que se toca con la flauta o con la cítara?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reconnaîtra-t-on ce qui est joué sur la flûte ou sur la harpe?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αὐλούμενον ἢ τὸ κιθαριζόμενον;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never again eat meat,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comeré carne jamás,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mangerai jamais de viande,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μὴ φάγω κρέα εἰς τὸν αἰῶνα,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what does God grant to those who by patient continuance in doing good seek for glory, honor, and immortality?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NVI, ¿qué concede Dios a quienes, perseverando en hacer el bien, buscan gloria, honra e inmortalidad?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2:7, qu’est-ce que Dieu accorde à ceux qui, en persévérant patiemment dans le bien, recherchent la gloire, l’honneur et l’immortalité?</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eternal life to those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vida eterna a los que,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réservant la vie éternelle à ceux qui,</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ζητοῦσιν ζωὴν αἰώνιον·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which of His people has God not cast away?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¿a cuál de su pueblo no ha desechado Dios?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lequel de son peuple Dieu n’a-t-il pas rejeté?</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not cast away His people whom He foreknew.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 desechado Dios a su pueblo, al cual desde antes conoció.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 point rejeté son peuple, qu'il a connu d'avance.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ἀπώσατο ὁ θεὸς τὸν λαὸν αὐτοῦ ὃν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should we continue in sin?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¿debemos continuar en pecado?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 devrions-nous continuer à pécher?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become slaves of God and now have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se han convertido en esclavos de Dios y ¿ahora tienen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sont devenus esclaves de Dieu et ont maintenant quoi?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have your fruit to holiness,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tenéis por vuestro fruto la santificación y,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pour fruit la sainteté</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ἔχετε τὸν καρπὸν ὑμῶν εἰς ἁγιασμόν,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why did Paul present the gospel of Christ without charge?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¿por qué Pablo presentó el evangelio de Cristo sin costo alguno?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9:18, pourquoi Paul a-t-il présenté l’Évangile de Christ gratuitement?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did God Call you into?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¿a qué te llamó Dios?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à quoi Dieu vous a-t-il appelé?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not abuse my authority in the gospel.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abusar de mi derecho en el evangelio.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user de mon droit de prédicateur de l'Évangile.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καταχρήσασθαι τῇ ἐξουσίᾳ μου ἐν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why did sin produce death in the author of Romans through what is good?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¿por qué el pecado produjo muerte en el autor de Romanos a través del bien?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pourquoi le péché a-t-il produit la mort chez l’auteur de Romains à cause du bien?</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sin through the commandment might become exceedingly sinful.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el pecado, por medio del mandamiento, llegara a ser extremadamente pecaminoso.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 commandement, il devînt condamnable au plus haut point.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καθ’ ὑπερβολὴν ἁμαρτωλὸς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what will happen because you are not under law but under grace?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¿qué pasará porque no estás bajo la ley sino bajo la gracia?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6:14, que se passera-t-il parce que vous n’êtes pas sous la loi mais sous la grâce?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 shall not have dominion over you,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pecado no se enseñoreará de vosotros,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péché n'aura point de pouvoir sur vous,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γὰρ ὑμῶν οὐ κυριεύσει,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fellowship of His Son,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comunión con su Hijo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communion de son Fils,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κοινωνίαν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who has the secretes of his heart revealed by prophesying do when he falls down on is face?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a quien se le han revelado los secretos de su corazón al profetizar cuando cae de bruces?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dont les secrets de son cœur sont révélés par la prophétie lorsqu’il tombe la face contre terre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worship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adorará a Dios,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adorera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προσκυνήσει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13:9, what 2 things do we do in part?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13:9 ¿qué 2 cosas hacemos en parte?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13:9, quelles sont les deux choses que nous faisons en partie?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in part and we prophesy in part.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conocemos y en parte profetizamos;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connaissons en partie, et nous prophétisons en partie,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μέρους γὰρ γινώσκομεν καὶ ἐκ μέρους προφητεύομεν·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branches are holy if what is holy?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las ramas son santas si ¿qué es santo?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les branches sont saintes, si qu’est-ce qui est saint?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root is holy,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raíz es santa,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racine est sainte,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ἡ ῥίζα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Paul said your faith should not be in the wisdom of men but in whose power?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Pablo dijo que vuestra fe no debe estar en la sabiduría de los hombres, pero ¿en el poder de quién?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Paul a dit que votre foi ne devrait pas être dans la sagesse des hommes, mais dans la puissance de qui?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the power of God.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el poder de Dios.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 la puissance de Dieu.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δυνάμει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were 4 things the brethren in Corinth were saying that showed there was division among them? (4 points)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¿cuáles eran las cuatro cosas que decían los hermanos en Corinto que mostraban que había división entre ellos? (4 puntos)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quelles étaient les quatre choses que disaient les frères de Corinthe qui montraient qu’il y avait des divisions entre eux ? (4points)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of Paul,” or “I am of Apollos,” or “I am of Cephas,” or “I am of Christ.”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de Pablo», «Yo, de Apolos», «Yo, de Cefas» o «Yo, de Cristo».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je suis de Paul! et moi, d'Apollos! et moi, de Céphas! et moi, de Christ!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μέν εἰμι Παύλου, Ἐγὼ δὲ Ἀπολλῶ, Ἐγὼ δὲ Κηφᾶ, Ἐγὼ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how did Paul know that Jeremiah the prophet said that he who glories should glory in the Lord?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¿cómo supo Pablo que el profeta Jeremías dijo que el que se gloría debe gloriarse en el Señor?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comment Paul savait-il que Jérémie le prophète avait dit que celui qui se glorifie devait se glorifier dans le Seigneur?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as it is written,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como está escrito: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comme il est écrit,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Christ was raised from the dead by what?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¿Cristo resucitó de entre los muertos por qué?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par quoi Christ est-il ressuscité des morts?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glory of the Father,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del Padre,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du Père,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δόξης τοῦ πατρός,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all our fathers ate the same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todos nuestros padres comían lo mismo ¿qué?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tous nos pères mangeaient la même chose, quoi?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spiritual food,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alimento espiritual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aliment spirituel,</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what question is asked about whoever goes to war?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¿qué pregunta se hace acerca de quien va a la guerra?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quelle question est posée à propos de quiconque part en guerre?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his own expense?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sus propias expensas?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ses propres frais?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ἰδίοις ὀψωνίοις ποτέ;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he does not do?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que no hace?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qu’est-ce que Paul dit qu’il ne fait pas?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good that I will to do,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bien que quiero,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bien que je veux,</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ποιῶ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took the opportunity by the commandment to produce all manner of evil desire?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aprovechó el mandamiento para producir toda clase de malos deseos?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qui a profité du commandement pour produire toutes sortes de mauvais désirs?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Why does the natural man does not receive  the things of the Spirit of God?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¿Por qué el hombre natural no recibe las cosas del Espíritu de Dios?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pourquoi l’homme naturel ne reçoit-il pas les choses de l’Esprit de Dieu?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foolishness to him;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para él son locura;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elles sont une folie pour lui,</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μωρία γὰρ αὐτῷ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it pleased God to save those who believe through what?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¿agradó a Dios salvar a los que creen mediante qué?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par quoi a-t-il plu à Dieu de sauver ceux qui croient?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foolishness of the message preached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locura de la predicación.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folie de la prédication.</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μωρίας τοῦ κηρύγματος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6:3, how many were baptized into Jesus' death?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6:3, ¿cuántos fueron bautizados en la muerte de Jesús?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6:3, combien ont été baptisés lors de la mort de Jésus?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that as many of us as were baptized into Christ Jesus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que todos los que hemos sido bautizados en Cristo Jesús,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Ignorez-vous que nous tous qui avons été baptisés en Jésus Christ,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ἀγνοεῖτε ὅτι ὅσοι ἐβαπτίσθημεν εἰς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judges all things?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juzga todas las cosas?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juge toutes choses?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spiritual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espiritual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spirituel,</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πνευματικὸς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who eat of the things of the temple?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¿quiénes comen de las cosas del templo?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qui mange des choses du temple?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minister the holy things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trabajan en las cosas sagradas,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ceux qui remplissent les fonctions sacrées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τὰ ἱερὰ ἐργαζόμενοι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pecado,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péché,</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δὲ λαβοῦσα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well do I really know whom I think I know now?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¿qué tan bien conozco realmente a quién creo conocer ahora?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dans quelle mesure puis-je vraiment savoir qui je pense connaître maintenant?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know in part,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conozco en parte,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je connais en partie,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ἄρτι γινώσκω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the other is not edified, even though you have done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se bendice con el espíritu, el otro no es edificado, ¿aunque hayas hecho qué?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:17, si vous bénissez avec l’esprit, l’autre n’est pas édifié, même si vous avez fait quoi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indeed give thanks well,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a la verdad, bien das gracias;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rends, il est vrai, d'excellentes actions de grâces,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μὲν γὰρ καλῶς εὐχαριστεῖς,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Neither he who plants is anything, nor he who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es algo, ni el que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ni celui qui plante n’est quelque chose, ni celui qui quoi?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 who waters,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que riega,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celui qui arrose,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ὁ ποτίζων,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why have we now been delivered from the law?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¿por qué hemos sido librados ahora de la ley?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pourquoi avons-nous maintenant été délivrés de la loi?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died to what we were held by,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haber muerto para aquella a la que estábamos sujetos,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morts à cette loi sous laquelle nous étions retenus,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ἀποθανόντες ἐν ᾧ κατειχόμεθα,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mention one thing you should do and one thing you should not do to those who persecute you?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¿menciona una cosa que debes hacer y una cosa que no debes hacer a los que te persiguen?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mentionnez-vous une chose que vous devriez faire et une chose que vous ne devriez pas faire à ceux qui vous persécutent?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and do not curse.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y no maldigáis.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et ne maudissez pas.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καὶ μὴ καταρᾶσθε.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with what friendly term is used to address the believers in Rome?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¿con qué término amistoso se usa para dirigirse a los creyentes en Roma?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avec quel terme amical est-il utilisé pour s’adresser aux croyants de Rome?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do the people with a debased mind know are deserving of death under the righteous judgment of God?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¿a quiénes reconocen las personas de mente degradada como merecedores de la muerte bajo el justo juicio de Dios?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 parmi les gens à l’esprit dégradé savent-ils qu’ils méritent la mort sous le juste jugement de Dieu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practice such things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practican tales cosas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commettent de telles choses,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τὰ τοιαῦτα πράσσοντες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dwells in Paul's flesh?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¿qué habita en la carne de Pablo?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qu’est-ce qui habite dans la chair de Paul?</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nothing good dwells;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habita el bien,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bon, je le sais, n'habite pas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 τοῦτ’ ἔστιν ἐν τῇ σαρκί μου,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1:7, why was the testimony of Christ confirmed in you?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1:7, ¿por qué se confirmó en usted el testimonio de Cristo?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1:7, pourquoi le témoignage de Christ a-t-il été confirmé en vous?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you come short in no gift,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nada os falta en ningún don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ne vous manque aucun don,</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ὑμᾶς μὴ ὑστερεῖσθαι ἐν μηδενὶ χαρίσματι,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might you have come from which is wild by nature?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podrías haber venido que sea salvaje por naturaleza?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d’où pourriez-vous venir qui soit sauvage par nature?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were cut out of the olive tree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tú fuiste cortado del que por naturaleza es olivo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toi, tu as été coupé de l'olivier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what is the opposite of lagging in diligence?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es lo mismo que no ser perezoso?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quel est le contraire de manquer de diligence?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fervent in spirit,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fervientes en espíritu,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fervents d'esprit.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ζέοντες,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hermanos míos,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mes frères,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root is holy, what else is holy?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 raíz es santa, ¿qué más es santo?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la racine est sainte, qu’est-ce qui est saint?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are the branches.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son las ramas.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le sont aussi.</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we should run in such a way that what might happen?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debemos correr de tal manera que ¿qué podría pasar?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9:24, nous devrions courir de telle manière que que pourrait-il arriver?</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obtain it.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obtengáis.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le remporter.</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καταλάβητε.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two things did the wild olive tree get to partake of? (2 points)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¿de qué dos cosas participó el olivo silvestre? (2 puntos)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à quelles deux choses l’olivier sauvage a-t-il eu part? (2 points)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root and fatness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raíz y de la rica savia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racine et de la graisse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ῥίζης τῆς πιότητος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be done away when that which is perfect has come?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desaparecerá cuando venga lo perfecto?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qu’est-ce qui sera aboli lorsque ce qui est parfait sera arrivé?</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that which is in part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en parte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partiel</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 gift of God is enteral life in what?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¿el don de Dios es vida enteral en qué?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le don de Dieu est la vie entérale en quoi?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our Lord.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Señor nuestro.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 notre Seigneur.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Romans asks if we should do something because we are under grace.  What does it ask?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Romanos pregunta si debemos hacer algo porque estamos bajo la gracia. ¿Qué pregunta?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Romains demande si nous devons faire quelque chose parce que nous sommes sous la grâce. Que demande-t-il?</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 were in the flesh what aroused the sinful passions?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cuando estábamos en la carne, ¿qué despertaba las pasiones pecaminosas?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7:5, lorsque nous étions dans la chair, qu’est-ce qui a suscité les passions pécheresses?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were aroused by the law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estimuladas por la Ley,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provoquées par la loi</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what are 2 descriptions of how well we now see?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¿cuáles son dos descripciones de lo bien que vemos ahora?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quelles sont les deux descriptions de la qualité de notre vision actuelle?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mirror, dimly,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espejo, oscuramente;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moyen d'un miroir, d'une manière obscure,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αἰνίγματι,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failure of Israel?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 se benefició del fracaso de Israel?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l’échec d’Israël?</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failure riches for the Gentiles,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caída, a los gentiles,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amoindrissement la richesse des païens,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ἥττημα αὐτῶν πλοῦτος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since we were baptized into Jesus' death, what else did we do with him in addition to walking in newness of life?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desde que fuimos bautizados en la muerte de Jesús, ¿qué más hicimos con él además de caminar en nueva vida?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6:4, depuis que nous avons été baptisés dans la mort de Jésus, qu’avons-nous fait d’autre avec lui en plus de marcher dans une vie nouvelle?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we were buried with Him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somos sepultados juntamente con él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donc été ensevelis avec lui</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συνετάφημεν οὖν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what might become a stumbling block to those who are weak?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¿qué podría convertirse en piedra de tropiezo para los débiles?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qu’est-ce qui pourrait devenir une pierre d’achoppement pour ceux qui sont faibles?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beware lest somehow this liberty of yours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procurad que esta libertad vuestra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Prenez garde, toutefois, que votre liberté</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δὲ μή πως ἡ ἐξουσία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sin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¿Pecaremos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Pécherions-nous,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ἁμαρτήσωμεν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to whom did Paul become as without law?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¿para quiénes llegó a ser Pablo como sin ley?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pour qui Paul est-il devenu comme sans loi?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without law,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sin Ley,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sont sans loi,</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ἀνόμοις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what has God made foolish?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¿qué es lo que Dios ha enloquecido?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1:20, qu’est-ce que Dieu a rendu fou?</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wisdom of this world?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del mundo?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sagesse du monde?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σοφίαν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for what sake did Paul become all things to all men?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¿por qué Pablo llegó a ser todo para todos los hombres?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9:23, pourquoi Paul est-il devenu tout pour tous les hommes?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gospel’s sake,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del evangelio,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l'Évangile,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be haughty, but do what?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ser altivo, pero ¿hacer qué?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être hautain, mais que faire?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fear.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teme,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crains;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2:6, in the day of wrath and revelation of the righteous judgment of God, what will God do according to the deeds of each person being judged?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2:6, en el día de la ira y de la revelación del justo juicio de Dios, ¿qué hará Dios según las obras de cada persona que esté siendo juzgada?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2:6, au jour de la colère et de la révélation du juste jugement de Dieu, que fera Dieu selon les actes de chaque personne jugée?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