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it is noted that people exchanged the truth of God for the lie and did what regarding the creation rather than the Creator?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se observa que la gente cambió la verdad de Dios por la mentira y ¿qué hizo con respecto a la creación en lugar del Creador?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il est noté que les gens ont échangé la vérité de Dieu contre le mensonge et qu’ont fait concernant la création plutôt que le Créateur?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spiritual and judges all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espiritual y juzga todas las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est spirituel et juge de toutes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el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why are you in Christ Jesus?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¿por qué estás en Cristo Jesús?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pourquoi êtes-vous en Jésus-Christ?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Him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él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par lui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αὐτοῦ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worshiped and served the creature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honrando y dando culto a las criaturas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ont adoré et servi la créature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ἐσεβάσθησαν καὶ ἐλάτρευσαν τῇ κτίσει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do we know about Christ since he has been raised from the dead?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sabemos acerca de Cristo desde que resucitó de entre los muertos?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 savons-nous du Christ depuis qu’il est ressuscité des morts?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dies no more.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muere;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meurt plus;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in addition to being the power of God, what is Christ crucified to those who are called?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además de ser poder de Dios, ¿qué es Cristo crucificado para los que son llamados?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en plus d’être la puissance de Dieu, qu’est-ce que le Christ crucifié pour ceux qui sont appelés?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wisdom of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sabiduría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sagesse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was the commandment intended to bring?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pretendía traer el mandamiento?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le commandement était censé apporter?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to bring life,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para vida,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conduit à la vie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εἰς ζωὴν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who did Paul baptize in Corinth in addition to Crispus and Gaius?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¿a quién bautizó Pablo en Corinto además de a Crispo y Gayo?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qui Paul a-t-il baptisé à Corinthe en plus de Crispus et Gaius?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 also baptized the household of Stephanas.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bauticé a la familia de Estéfanas,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encore baptisé la famille de Stéphanas;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ἐβάπτισα δὲ καὶ τὸν Στεφανᾶ οἶκον·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true if he were preaching against his will?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cierto si predicara en contra de su voluntad?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selon Paul, qu’est-ce qui serait vrai s’il prêchait contre sa volonté?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been entrusted with a stewardship.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comisión me ha sido encomendada.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charge qui m'est confiée.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οἰκονομίαν πεπίστευμαι.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took occasion by the commandment to kill the author of Romans?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¿a qué se debió el mandamiento de matar al autor de Romanos?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motivé le commandement de tuer l’auteur de Romains?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pecado,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when you this sin against the brethren and wound their weak conscience, who else do you sin against?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cuando pecas así contra los hermanos y hieres su débil conciencia, ¿contra quién más pecas?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lorsque vous péchez ainsi contre les frères et blessez leur faible conscience, contre qui d’autre péchez-vous?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sin against Christ.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Cristo pecáis.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péchez contre Christ.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Χριστὸν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declare that he is not ashamed of?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¿De qué declara Pablo que no se avergüenza?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de quoi Paul déclare-t-il qu’il n’a pas honte?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not ashamed of the gospel of Christ,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avergüenzo del evangelio,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point honte de l'Évangile: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ἐπαισχύνομαι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Christ?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Cristo?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Christ?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law toward Christ),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ley de Cristo),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sous la loi de Christ),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ἔννομος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 building?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¿A quién está edificando Dios?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Dieu construit-il?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building.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edificio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l'édifice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οἰκοδομή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runs without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corre sin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Paul court sans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uncertainty.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a la ventura;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à l'aventure;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ἀδήλως,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What did Paul receive for obedience to the faith?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¿Qué recibió Pablo por la obediencia a la fe?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qu’a reçu Paul pour son obéissance à la foi?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received grace and apostleship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recibimos la gracia y el apostolado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reçu la grâce et l'apostolat,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 χάριν καὶ ἀποστολὴν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the Apostle Paul say that people did not like to do, resulting in God giving them over to a debased mind?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dijo el apóstol Pablo que a la gente no le gustaba hacer, lo que resultó en que Dios los entregara a una mente degradada?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qu’est-ce que l’apôtre Paul a dit que les gens n’aimaient pas faire, ce qui a amené Dieu à les livrer à un esprit dégradé?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retain God in their knowledge,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tener en cuenta 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connaître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θεὸν ἔχειν ἐν ἐπιγνώσει,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Paul declared that he is a debtor to the wise and the unwise in addition to what other 2 groups of people?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Pablo declaró que es deudor de sabios e imprudentes, ¿además de qué otros 2 grupos de personas?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Paul a déclaré qu’il était débiteur envers les sages et les insensés en plus de quels 2 autres groupes de personnes?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a debtor both to Greeks and to barbarians,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griegos y a no griegos,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dois aux Grecs et aux barbares,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Ἕλλησίν τε καὶ βαρβάροις,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the believers in Rome obeyed from the heart even though they were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los creyentes en Roma obedecieron de corazón a pesar de que eran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les croyants de Rome obéissaient avec le cœur même s’ils étaient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though you were slaves of sin,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erais esclavos del pecado,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été esclaves du péché,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ἦτε δοῦλοι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against whom is the wrath of God revealed from heaven for their ungodliness and unrighteousness?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quién se revela la ira de Dios desde el cielo por su impiedad e injusticia?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contre qui la colère de Dieu est-elle révélée du ciel à cause de son impiété et de son injustice?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suppress the truth in unrighteousness,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detienen con injusticia la verdad,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retiennent injustement la vérité captive,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τὴν ἀλήθειαν ἐν ἀδικίᾳ κατεχόντων,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nor he who waters is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ni el que riega es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3:7, ni celui qui plante, ni celui qui arrose, n’est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anything,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algo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quelque chose,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do what through the foolishness of the message preached?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le agradó a Dios hacer por la necedad del mensaje predicado?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qu’a-t-il plu à Dieu de faire à cause de la folie du message prêché?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save those who believe.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salvar a los creyentes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sauver les croyants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σῶσαι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the power of God?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el poder de Dios el mensaje de la cruz?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1:18, à qui le message de la croix est-il la puissance de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us who are being saved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los que se salvan, esto es, a nosotros,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nous qui sommes sauvés,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σῳζομένοις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Paul asks three questions that suggest that there were few people of what three classifications that were among the church of God at that time.  What were these three questions?  (3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Pablo hace tres preguntas que sugieren que eran pocas las personas de las tres clasificaciones que había entre la iglesia de Dios en ese momento. ¿Cuáles fueron estas tres preguntas? (3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Paul pose trois questions qui suggèrent qu’il y avait peu de personnes appartenant à ces trois catégories parmi l’Église de Dieu à cette époque. Quelles étaient ces trois questions ? (3points)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he does not find?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dice Pablo acerca de su capacidad para determinar cómo hacer lo bueno?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que Paul dit ne pas trouver?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how to perform what is good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el hacerlo.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κατεργάζεσθαι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the wise? Where is the scribe? Where is the disputer of this age?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el sabio? ¿Dónde está el escriba? ¿Dónde está el que discute asuntos de este mundo?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est le sage? où est le scribe? où est le disputeur de ce siècle?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σοφός; ποῦ γραμματεύς; ποῦ συζητητὴς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What does he who is spiritual do?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¿Qué hace el espiritual?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que fait celui qui est spirituel?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judges all things,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 todas las cosas,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juge de tout,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ἀνακρίνει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people who obey who are self-seeking and do not obey the truth? (2 points)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¿cuál será el resultado de los que buscan su propio beneficio y no obedecen la verdad?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quel sera le sort de ceux qui recherchent leur propre intérêt et n’obéissent pas à la vérité?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obey unrighteousness—indignation and wrath,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ira y enojo a los que son contenciosos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l'irritation et la colère à ceux qui,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τῇ ἀδικίᾳ ὀργὴ καὶ θυμός,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Greeks seek?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buscan los griegos?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recherchent les Grecs?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why he doesn't do what he wants to do but instead does what he hates?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por qué no hace lo que quiere, sino lo que odia?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sur la raison pour laquelle il ne fait pas ce qu’il veut mais fait plutôt ce qu’il déteste?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understand.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entiendo,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sais pas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γινώσκω·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through whom are all things and through whom do we live?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¿por quién son todas las cosas y por quién vivimos?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8:6, par qui sont toutes choses et par qui vivons-nous?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Lord Jesus Christ,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un Señor, Jesucristo,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Seigneur, Jésus Christ,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κύριος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Greeks seek after wisdom;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griegos buscan sabiduría,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Grecs cherchent la sagesse: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Ἕλληνες σοφίαν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