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6:13, we should present our members as instruments of what?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6:13, ¿debemos presentar a nuestros miembros como instrumentos de qué?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6:13, devons-nous présenter nos membres comme des instruments de quoi?</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will he who occupies the place of the uninformed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ocupa lugar de simple oyente,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celui qui est dans les rangs de l'homme du peuple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ἀναπληρῶν τὸν τόπον τοῦ ἰδιώτου πῶς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2:13, What do we do of these things?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2:13, ¿Qué hacemos con estas cosas?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2:13, que faisons-nous de ces choses?</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things we also speak,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estas cosas hablamos,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en parlons,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ἃ καὶ λαλοῦμεν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 Paul said I feed you  with what?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 Pablo dijo ¿Con qué os alimento?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3:2, Paul a dit que je vous nourris avec quoi?</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fed you with milk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di a beber leche,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ai donné du lait,</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γάλα ὑμᾶς ἐπότισα,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13:11, what 3 things did I do when I was a child?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13:11 ¿qué 3 cosas hacía cuando era niño?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13:11, quelles sont les 3 choses que j’ai faites quand j’étais enfant?</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spoke as a child, I spoke as a child, I understood as a child, I thought as a child;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hablaba como niño, pensaba como niño, juzgaba como niño;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parlais comme un enfant, je pensais comme un enfant, je raisonnais comme un enfant;</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ἐλάλουν ὡς νήπιος, ἐφρόνουν ὡς νήπιος, ἐλογιζόμην ὡς νήπιος·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2:14, what does the natural man not receive?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2:14, ¿qué no recibe el hombre natural?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2:14, qu’est-ce que l’homme naturel ne reçoit pas?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things of the Spirit of God,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cosas que son del Espíritu de Dios,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pas les choses de l'Esprit de Dieu,</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τοῦ πνεύματος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9:10, is it for our sakes that God says you shall not muzzle an ox while it treads out the grain?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9:10, ¿es por nuestro bien que Dios dice que no se le pondrá bozal al buey mientras trilla?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9:10, est-ce pour nous que Dieu dit que vous ne devez pas museler un bœuf pendant qu’il foule le grain?</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righteousness to God.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justicia.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offrez à Dieu vos membres,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δικαιοσύνης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our sakes, no doubt,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Sí, por nosotros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Oui, c'est à cause de nous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ἡμᾶς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13:4, what are 2 things that can help you determine if someone has love?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13:4, ¿cuáles son dos cosas que pueden ayudarte a determinar si alguien tiene amor?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13:4, quelles sont les deux choses qui peuvent vous aider à déterminer si quelqu’un a de l’amour?</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suffers long and is kind;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es sufrido, es benigno;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charité est patiente, elle est pleine de bonté;</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μακροθυμεῖ, χρηστεύεται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9:20 what did Paul do that he might win Jews?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9:20 ¿qué hizo Pablo para poder ganar a los judíos?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9:20, qu’a fait Paul pour gagner les Juifs?</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the Jews I became as a Jew, that I might win Jews;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he hecho a los judíos como judío, para ganar a los judíos;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les Juifs, j'ai été comme Juif, afin de gagner les Juifs;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ἐγενόμην τοῖς Ἰουδαίοις ὡς Ἰουδαῖος,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2:8, Why would they have not crucified the Lord of glory?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2:8, ¿Por qué no habrían de crucificar al Señor de la gloria?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2:8, pourquoi n’auraient-ils pas crucifié le Seigneur de gloire?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had they known,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la hubieran conocido,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s'ils l'eussent connue,</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ἔγνωσαν,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from looking at what can you see that, according to the flesh, not many wise, might, or noble are called?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al mirar ¿qué se puede ver que, según la carne, no muchos son llamados sabios, valientes o nobles?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1:26, en regardant que pouvez-vous voir que, selon la chair, peu de gens sont appelés sages, puissants ou nobles?</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calling, brethren,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Considerad, pues, hermanos, vuestra vocación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parmi vous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κλῆσιν ὑμῶν,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what does Paul not desire to do?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¿qué no desea hacer Pablo?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qu’est-ce que Paul ne désire pas faire?</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3:10, Each other should take heed of what?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3:10, ¿de qué deben cada uno mire?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3:10, à quoi les uns les autres devraient-ils faire attention?</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should be ignorant of this mystery,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ignoréis este misterio,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ignoriez ce mystère,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ἀγνοεῖν, ἀδελφοί, τὸ μυστήριον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summary statement introduces the idea that God gave those who are not the elect eyes that they should not see and ears that they should not hear?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declaración resumida introduce la idea de que Dios dio a los que no son los elegidos ojos para que no vieran y oídos para que no oyeran?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quelle déclaration résumée introduit l’idée que Dieu a donné à ceux qui ne sont pas élus des yeux pour ne pas voir et des oreilles pour ne pas entendre?</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has given them a spirit of stupor,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les dio espíritu insensible,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leur a donné un esprit d'assoupissement,</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Ἔδωκεν αὐτοῖς ὁ θεὸς πνεῦμα κατανύξεως,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9:16, why did Paul say that if he preaches the gospel that he has nothing to boast of?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9:16, ¿por qué Pablo dijo que si predica el evangelio no tiene nada de qué jactarse?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9:16, pourquoi Paul a-t-il dit que s’il prêche l’Évangile, il n’a aucune raison de se vanter?</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necessity is laid upon me;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me es impuesta necesidad;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nécessité m'en est imposée,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ἀνάγκη γάρ μοι ἐπίκειται·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what outcome did David want for his enemies when he asked God to darken their eyes?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¿qué resultado quería David para sus enemigos cuando le pidió a Dios que oscureciera sus ojos?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quel résultat David souhaitait-il pour ses ennemis lorsqu’il demandait à Dieu d’obscurcir leurs yeux?</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they do not see,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vean,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ne point voir,</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μὴ βλέπειν,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7:6, what should we do now that we have been delivered from the law?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7:6, ¿qué debemos hacer ahora que hemos sido liberados de la ley?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7:6, que devons-nous faire maintenant que nous avons été délivrés de la loi?</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we should serve in the newness of the Spirit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modo que sirvamos bajo el régimen nuevo del Espíritu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sorte que nous servons dans un esprit nouveau,</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δουλεύειν ἡμᾶς ἐν καινότητι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11:19, what might those grafted in to the olive tree say happened so they could be grafed in?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11:19, ¿qué dirían los que fueron injertados en el olivo que pasó para poder ser injertados?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11:19, que pourraient dire ceux qui ont été greffés sur l’olivier pour qu’ils puissent y être greffés?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he builds on it.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sobreedifica.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 manière dont il bâtit dessus.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ἐποικοδομεῖ·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say then, “Branches were broken off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Tal vez dirás: «Las ramas fueron desgajadas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diras donc: Les branches ont été retranchées,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ἐρεῖς οὖν· Ἐξεκλάσθησαν κλάδοι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14:23, people will say that you are out of your mind if what 3 things happen together?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14:23, ¿la gente dirá que estás loco si tres cosas suceden juntas?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:23, les gens diront que vous êtes fou si quelles sont les trois choses qui se produisent ensemble ?</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the whole church comes together in one place, and all speak with tongues, and there come in those who are uninformed or unbelievers, will they not say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pues, toda la iglesia se reúne en un lugar, y todos hablan en lenguas, y entran indoctos o incrédulos,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donc, dans une assemblée de l'Église entière, tous parlent en langues, et qu'il survienne des hommes du peuple ou des non-croyants, ne diront-ils pas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οὖν συνέλθῃ ἡ ἐκκλησία ὅλη ἐπὶ τὸ αὐτὸ καὶ πάντες λαλῶσιν γλώσσαις, εἰσέλθωσιν δὲ ἰδιῶται ἢ ἄπιστοι,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7:8, in what situation was sin dead?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7:8, ¿en qué situación estaba muerto el pecado?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7:8, dans quelle situation le péché était-il mort?</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apart from the law sin was dead.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sin la Ley, el pecado está muerto.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sans loi le péché est mort.</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χωρὶς γὰρ νόμου ἁμαρτία νεκρά.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vanish away?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desaparecerá?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qu’est-ce qui disparaîtra?</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there is knowledge,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conocimiento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connaissance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γνῶσις,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7:17, What does Paul say does the things in him that he doesn't want to do?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7:17, ¿Qué dice Pablo que hace las cosas en él que no quiere hacer?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7:17, selon Paul, qu'est-ce qui fait en lui les choses qu'il ne veut pas faire?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sin that dwells in me.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pecado que está en mí.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c'est le péché qui habite en moi.</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ἡ οἰκοῦσα ἐν ἐμοὶ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what should we do with those who weep?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¿qué debemos hacer con los que lloran?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que devons-nous faire de ceux qui pleurent?</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7:3, a woman will be called an adulteress if she does what while her husband lives?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7:3, ¿una mujer será llamada adúltera si hace qué mientras vive su marido?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7:3, une femme sera appelée adultère si elle fait quoi pendant que son mari est en vie?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weep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llorad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pleurez</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κλαίειν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how do musical instruments playing without distinction compare to you speaking a language that is not understood?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¿en qué se parece tocar instrumentos musicales sin distinción a hablar un idioma que no se entiende?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9, comment les instruments de musique jouant sans distinction se comparent-ils au fait que vous parliez une langue qui n’est pas comprise ?</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likewise you,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vosotros,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vous,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ὑμεῖς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6:8, what condition that we might satisfy, gives us confidence that we shall also live with Christ?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6:8, ¿qué condición que podamos satisfacer nos da confianza de que también viviremos con Cristo?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6:8, quelle condition que nous pouvons remplir nous donne l’assurance que nous vivrons également avec Christ?</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we died with Christ,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morimos con Cristo,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nous sommes morts avec Christ,</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ἀπεθάνομεν σὺν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8:9, this liberty of yours might become a stumbling block to whom?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8:9, ¿para quién podría convertirse en piedra de tropiezo esta libertad vuestra?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8:9, votre liberté pourrait devenir une pierre d’achoppement pour qui?</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weak.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débiles,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les faibles.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γένηται τοῖς ἀσθενέσιν.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2:6, Who do we not speak of?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2:6, ¿de quién no hablamos?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2:6, de qui ne parlons-nous pas?</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of the rulers of this age,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de los poderosos de este mundo,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des chefs de ce siècle,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τῶν ἀρχόντων τοῦ αἰῶνος τούτου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2:12, We have received  the spirit who is from God so that we know what?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2:12, ¿Hemos recibido el espíritu que viene de Dios para saber qué?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2:12, Nous avons reçu l'esprit qui vient de Dieu pour que nous sachions quoi?</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she marries another man,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marido se une a otro hombre,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devient la femme d'un autre homme,</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γένηται ἀνδρὶ ἑτέρῳ·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things that have been freely given to us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 ha concedido.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 données par sa grâce.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χαρισθέντα ἡμῖν·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if election is obtained by works what is it no longer obtained by?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si la elección se obtiene por obras, ¿por qué ya no se obtiene?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si l’élection s’obtient par les œuvres, par quoi n’est-elle plus obtenue?</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no longer grace;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no es gracia;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plus une grâce;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who has chosen the foolish things of the world to put to shame the wise?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¿quién escogió las tonterías del mundo para avergonzar a los sabios?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1:27, qui a choisi les choses insensées du monde pour confondre les sages?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Dieu</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there were 7000 men who had not done what?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¿había 7000 hombres que no habían hecho qué?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11:4, il y avait 7 000 hommes qui n’avaient pas fait quoi?</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have not bowed the knee to Baal.”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han doblado la rodilla delante de Baal.»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n'ont point fléchi le genou devant Baal.</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οἵτινες οὐκ ἔκαμψαν γόνυ τῇ Βάαλ.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 Paul said that he was doubtless an apostle to them if if what?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 Pablo dijo que sin duda era un apóstol para ellos, ¿y si qué?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 Paul a dit qu’il était sans aucun doute leur apôtre si si quoi?</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 am not an apostle to others,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para otros no soy apóstol,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pour d'autres je ne suis pas apôtre,</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ἄλλοις οὐκ εἰμὶ ἀπόστολος,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after stating that people exchanged the truth of God for the lie and worshiped and served the creature rather than the Creator, how does the Apostle Paul end the verse with praise for God?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después de afirmar que la gente cambió la verdad de Dios por la mentira y adoraron y sirvieron a la criatura en lugar del Creador, ¿cómo termina el apóstol Pablo el versículo con alabanza a Dios?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1:25, après avoir déclaré que les gens ont échangé la vérité de Dieu contre le mensonge et ont adoré et servi la créature plutôt que le Créateur, comment l’apôtre Paul termine-t-il le verset par la louange de Dieu?</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2:14, Does the natural man receive the things of the spirit of God?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2:14, ¿recibe el hombre natural las cosas del espíritu de Dios?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2:14, l’homme naturel reçoit-il les choses de l’esprit de Dieu?</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blessed forever. Amen.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es bendito por los siglos. Amén.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béni éternellement. Amen!</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ἐστιν εὐλογητὸς εἰς τοὺς αἰῶνας· ἀμήν.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1:19, what statement means about the same thing as saying that God will destroy the wisdom of the wise?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1:19, ¿qué afirmación significa lo mismo que decir que Dios destruirá la sabiduría de los sabios?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1:19, que signifie à peu près la même chose que de dire que Dieu détruira la sagesse des sages?</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bring to nothing the understanding of the prudent.”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frustraré la inteligencia de los inteligentes.»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j'anéantirai l'intelligence des intelligents.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σύνεσιν τῶν συνετῶν ἀθετήσω.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1:8, when will our Lord Jesus Christ confirm you to the end?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1:8, ¿cuándo nuestro Señor Jesucristo te confirmará hasta el fin?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1:8, quand notre Seigneur Jésus-Christ vous confirmera-t-il jusqu’à la fin?</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day of our Lord Jesus Christ.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día de nuestro Señor Jesucristo.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jour de notre Seigneur Jésus Christ.</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ἡμέρᾳ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what question answers this question?  Unless you utter by the tongue words easy to understand what will be the result?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¿qué pregunta responde a esta pregunta? A menos que pronunciéis con la lengua palabras fáciles de entender, ¿cuál será el resultado?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:9, quelle question répond à cette question ? A moins de prononcer par la langue des mots faciles à comprendre, quel sera le résultat ?</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will it be known what is spoken?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se entenderá lo que decís?,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saura-t-on ce que vous dites?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γνωσθήσεται τὸ λαλούμενον;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7:3, a woman whose husband has died is not called an adulteress even if she has done what?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7:3, una mujer cuyo marido ha muerto no se llama adúltera aunque haya hecho ¿qué?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7:3, une femme dont le mari est décédé n’est pas appelée adultère même si elle a fait quoi?</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though she has married another man.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tal manera que si se une a otro marido,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devenant la femme d'un autre.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γενομένην ἀνδρὶ ἑτέρῳ.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8:12, you sin against Christ when you sin against the brethren and do what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8:12, pecas contra Cristo cuando pecas contra los hermanos y haces lo que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8:12, vous péchez contre Christ lorsque vous péchez contre les frères et que vous faites quoi que ce soit.</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receive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percibe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reçoit</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δέχεται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wound their weak conscience,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 hiriendo su débil conciencia,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en blessant leur conscience faible,</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τύπτοντες αὐτῶν τὴν συνείδησιν ἀσθενοῦσαν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which gift should we use in our ministering?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¿qué don debemos usar en nuestro ministerio?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quel don devrions-nous utiliser dans notre ministère?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ministry,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de servicio,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est appelé au ministère s'attache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διακονίαν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has God cast away His people?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¿Dios ha desechado a su pueblo?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 Dieu a-t-il rejeté son peuple?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8:13, Paul said that he would never again eat meat if what is true?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8:13, Pablo dijo que nunca más comería carne si ¿qué es cierto?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8:13, Paul a dit qu’il ne mangerait plus jamais de viande si qu’est-ce qui est vrai?</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food makes my brother stumble,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si la comida le es a mi hermano ocasión de caer,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si un aliment scandalise mon frère,</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διόπερ εἰ βρῶμα σκανδαλίζει τὸν ἀδελφόν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how many languages of the world are without significance?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¿cuántos idiomas del mundo carecen de significado?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:10, combien de langues du monde sont sans signification ?</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none of them is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ninguno de ellos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n'en est aucune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οὐδὲν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9:23, Paul became all things to all men because he wanted to do something of the gospel with the brethren in Corinth.  What was this something?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9:23, Pablo se hizo todo para todos porque quería hacer algo del evangelio con los hermanos de Corinto. ¿Qué fue ese algo?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9:23, Paul est devenu tout pour tous parce qu’il voulait faire quelque chose de l’Évangile avec les frères de Corinthe. Qu'est-ce que c'était que ce quelque chose?</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6:5, we should be united in Christ's resurrection if we have been what in the likeness of His death?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6:5, ¿deberíamos estar unidos en la resurrección de Cristo si hemos sido a semejanza de Su muerte?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6:5, nous devrions être unis dans la résurrection du Christ si nous avons été à l’image de sa mort?</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be partaker of it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hacerme copartícipe de él.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d'y avoir part.</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συγκοινωνὸς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7:11, what did sin do by deceiving the author of Romans?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7:11, ¿qué hizo el pecado al engañar al autor de Romanos?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7:11, qu’a fait le péché en trompant l’auteur de Romains?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by it killed me.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él me mató.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lui me fit mourir.</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 αὐτῆς ἀπέκτεινεν.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1:8, what will our Lord Jesus Christ do for you in His day?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1:8, ¿qué hará nuestro Señor Jesucristo por usted en Su día?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1:8, que fera notre Seigneur Jésus-Christ pour vous à son époque?</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also confirm you to the end,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también os mantendrá firmes hasta el fin,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vous affermira aussi jusqu'à la fin,</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καὶ βεβαιώσει ὑμᾶς ἕως τέλους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we have been united together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fuimos plantados juntamente con él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si nous sommes devenus une même plante avec lui</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σύμφυτοι γεγόναμεν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how is it possible for them to be grafted in again?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¿cómo es posible que sean injertados nuevamente?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11:23, comment est-il possible qu’ils soient à nouveau greffés?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is able to graft them in again.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poderoso es Dios para volverlos a injertar.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 est puissant pour les enter de nouveau.</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δυνατὸς γάρ ἐστιν ὁ θεὸς πάλιν ἐγκεντρίσαι αὐτούς.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Accoridng to 1 Corinthians 9:13, what do those who serve at the alter eat?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9:13, ¿qué comen los que sirven en el altar?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9:13, que mangent ceux qui servent à l’autel?</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partake of the offerings of the altar?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altar participan?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ont part à l'autel?</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θυσιαστηρίῳ συμμερίζονται;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having love is more important than what gift?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¿tener amor es más importante que qué don?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13:2, avoir de l’amour est plus important que quel don?</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though I have the gift of prophecy,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tuviera profecía,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quand j'aurais le don de prophétie,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ἔχω προφητείαν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1:24, What did God do in the lusts of their hearts to those who exchanged the truth of God for the lie and worshiped and served the creature rather than the Creator?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1:24, ¿Qué hizo Dios en las concupiscencias de sus corazones, hacia los que cambiaron la verdad de Dios por la mentira, honrando y dando culto a las criaturas antes que al Creador?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1:24, Qu'a fait Dieu selon les convoitises de leurs cœurs à ceux qui ont échangé la vérité de Dieu contre le mensonge, et qui ont adoré et servi la créature au lieu du Créateur?</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God also gave them up to uncleanness,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también los entregó Dios a la inmundicia,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Dieu les a livrés à l'impureté,</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παρέδωκεν αὐτοὺς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14:12, in the spiritual gifts that lead to the edification of the church you should do what?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14:12, en los dones espirituales que conducen a la edificación de la iglesia ¿qué debes hacer?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12, que devez-vous faire dans les dons spirituels qui conduisent à l’édification de l’Église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seek to excel.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procurad abundar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cherchiez à en posséder abondamment.</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ζητεῖτε ἵνα περισσεύητε.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to whom is Christ crucified foolishness?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¿para quién es Cristo crucificado por necedad?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1:23, pour qui Christ crucifié est-il une folie?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the Greeks foolishness,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para los gentiles locura.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folie pour les païens,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ἔθνεσιν δὲ μωρίαν,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what has God done with the base things of the world and the things which are despised?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¿qué ha hecho Dios con las cosas viles del mundo y las cosas despreciadas?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1:28, qu’a fait Dieu des choses viles du monde et des choses méprisées?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has chosen,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escogió Dios,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Dieu a choisi les choses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ἐξελέξατο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 what edifies?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 ¿qué edifica?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 qu’est-ce qui édifie?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love edifies.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amor edifica.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charité édifie.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ἀγάπη οἰκοδομεῖ.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8:6, what words are used to describe the connection between the Lord Jesus Christ and all things?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8:6, ¿qué palabras se usan para describir la conexión entre el Señor Jesucristo y todas las cosas?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8:6, quels mots sont utilisés pour décrire le lien entre le Seigneur Jésus-Christ et toutes choses?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whom are all things,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del cual han sido creadas todas las cosas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qui sont toutes choses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οὗ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2:3, what does the apostle Paul ask if a person thinks they will do, regarding the judgment of God?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2:3, ¿qué pregunta el apóstol Pablo si una persona cree que hará, respecto al juicio de Dios?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2:3, que demande l’apôtre Paul si une personne pense qu’elle fera, concernant le jugement de Dieu?</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will escape the judgment of God?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¿piensas que escaparás del juicio de Dios?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tu échapperas au jugement de Dieu?</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σὺ ἐκφεύξῃ τὸ κρίμα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11:36, how long should glory be given to God?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11:36, ¿hasta cuándo se debe dar gloria a Dios?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11:36, pendant combien de temps la gloire doit-elle être rendue à Dieu?</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having love is more important than understanding what?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¿tener amor es más importante que entender qué?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13:2, avoir de l’amour est plus important que comprendre quoi?</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understand all mysteries and all knowledge,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entendiera todos los misterios y todo conocimiento,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science de tous les mystères et toute la connaissance,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εἰδῶ τὰ μυστήρια πάντα καὶ πᾶσαν τὴν γνῶσιν,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 what might some people think we should do to cause grace to abound?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 ¿qué podrían pensar algunas personas que debemos hacer para que la gracia abunde?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 que pourraient penser que nous devrions faire pour que la grâce abonde?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we say then? Shall we continue in sin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¿Perseveraremos en el pecado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 Demeurerions-nous dans le péché,</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 ἐπιμένωμεν τῇ ἁμαρτίᾳ,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6:19, why does Romans speak in human terms?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6:19, ¿por qué los romanos hablan en términos humanos?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6:19, pourquoi les Romains parlent-ils en termes humains?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the weakness of your flesh.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vuestra humana debilidad: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la faiblesse de votre chair.</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ἀσθένειαν τῆς σαρκὸς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 Are the Corinthians now able to receive solid food?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 ¿pueden ahora los corintios recibir alimentos sólidos?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3:2, Paul s’est adressé aux Corinthiens et a dit qu’ils sont toujours quoi?</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even now you are still not able;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sois capaces todavía,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vous êtes encore charnels.</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οὐδὲ ἔτι νῦν δύνασθε,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3:10, While Paul has laid the foundation , who builts on it?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3:10, Mientras Pablo puso el fundamento, ¿quién edifica sobre él?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3:10, pendant que Paul a posé les fondations, qui bâtit dessus?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another builds on it.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otro edifica encima;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un autre bâtit dessus.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ἄλλος δὲ ἐποικοδομεῖ.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be glory forever. Amen.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él sea la gloria por los siglos. Amén.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lui la gloire dans tous les siècles! Amen!</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αὐτῷ ἡ δόξα εἰς τοὺς αἰῶνας, ἀμήν.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9:5, Who did Paul ask if he had the right to take along as other apostles do?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9:5, ¿a quién preguntó Pablo si tenía derecho de llevar consigo como lo hacen los demás apóstoles?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9:5, à qui Paul a-t-il demandé s’il avait le droit d’emmener avec lui comme le font les autres apôtres?</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believing wife,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una hermana por esposa,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soeur qui soit notre femme,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οὐκ ἔχομεν ἐξουσίαν ἀδελφὴν γυναῖκα περιάγειν,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1:20, what is said about God's invisible attributes and how they are perceived?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1:20, ¿qué se dice acerca de los atributos invisibles de Dios y cómo se perciben?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1:20, quels mots décrivent la puissance éternelle et la Divinité de Dieu?</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His invisible attributes are clearly seen,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hace claramente visible d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les perfections invisibles de Dieu,</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καθορᾶται,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7:12, the commandment is holy and just and good. What else is holy?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7:12, el mandamiento es santo, justo y bueno. ¿Qué más es santo?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7:12, le commandement est saint, juste et bon. Qu'est-ce qui est sacré d'autre?</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the law is holy,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la Ley a la verdad es santa,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loi donc est sainte,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ὁ μὲν νόμος ἅγιος,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a person who does not have love is like a trumpet blaring or a cymbal clanging even though he might do what? (2 points)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una persona que no tiene amor es como trompeta que suena o címbalo que suena, aunque pueda hacer ¿qué? (2 puntos)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 une personne qui n’a pas d’amour est comme une trompette qui retentit ou une cymbale qui retentit, même si elle peut faire quoi? (2 points)</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Though I speak with the tongues of men and of angels,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yo hablara lenguas humanas y angélicas,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parlerais les langues des hommes et des anges,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ταῖς γλώσσαις τῶν ἀνθρώπων λαλῶ καὶ τῶν ἀγγέλων,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2:13, The holy spirit teaches, comparing what to what?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2:13, El espíritu santo enseña, ¿comparando qué con qué?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2:13, l’Esprit Saint enseigne, en comparant quoi à quoi?</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comparing spiritual things with spiritual.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acomodando lo espiritual a lo espiritual.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employant un langage spirituel pour les choses spirituelles.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πνευματικοῖς πνευματικὰ συγκρίνοντες.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7:9, in what situation was the author of Romans when he was without the law?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7:9, ¿en qué situación se encontraba el autor de Romanos cuando estaba sin la ley?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7:9, dans quelle situation se trouvait l’auteur de Romains lorsqu’il était sans loi?</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what kind of olive tree might you have been cut out of?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¿de qué clase de olivo podrías haber sido cortado?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de quel type d’olivier avez-vous été coupé?</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wild by nature,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silvestre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naturellement sauvage,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σὺ ἐκ τῆς κατὰ φύσιν ἐξεκόπης ἀγριελαίου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3:10, How does  Paul refers to himself?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3:10, ¿cómo se refiere Pablo a sí mismo?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3:10, comment Paul se réfère-t-il à lui-même?</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a wise master builder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como perito arquitecto,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un sage architecte,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σοφὸς ἀρχιτέκτων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11:27, God made a covenant to do what with sins of Israel?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11:27, ¿Dios hizo un pacto para hacer qué con los pecados de Israel?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11:27, Dieu a fait une alliance pour faire quoi avec les péchés d’Israël?</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take away their sins.”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yo quite sus pecados.»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j'ôterai leurs péchés.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ἀφέλωμαι τὰς ἁμαρτίας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 what puffs up?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 ¿qué envanece?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 qu’est-ce qui enfle?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Knowledge puffs up,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conocimiento envanece,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connaissance enfle,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γνῶσις φυσιοῖ,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 what does God's grace do for you in everything?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 ¿qué hace la gracia de Dios por ti en todo?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que fait la grâce de Dieu pour vous en toute chose?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were enriched in everything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habéis sido enriquecidos en todo,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avez été comblés de toutes les richesses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ἐν παντὶ ἐπλουτίσθητε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was alive once without the law,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yo sin la Ley vivía en un tiempo;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moi, étant autrefois sans loi, je vivais;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δὲ ἔζων χωρὶς νόμου ποτέ·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2:4, Paul said his speech and preaching were not with what?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2:4, Pablo dijo que su discurso y predicación ¿no eran con qué?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2:4, Paul a dit que son discours et sa prédication n’étaient pas liés à quoi?</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were not with persuasive words of human wisdom,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fueron con palabras persuasivas de humana sabiduría,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reposaient pas sur les discours persuasifs de la sagesse,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ἐν πειθοῖ σοφίας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11:21, since God did not spare the natural branches, what else might he not do?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11:21, puesto que Dios no perdonó a las ramas naturales, ¿qué más no podría hacer?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11:21, puisque Dieu n’a pas épargné les branches naturelles, que ne pourrait-il pas faire d’autre?</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may not spare you either.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ti tampoco te perdonará.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 t'épargnera pas non plus.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ἐφείσατο, οὐδὲ σοῦ φείσεται.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12:12, in what should we be patient?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12:12, ¿en qué debemos tener paciencia?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12:12, dans quoi devrions-nous être patients?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patient in tribulation,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sufridos en la tribulación,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patients dans l'affliction.</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θλίψει ὑπομένοντες,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6:9, why do we know that Christ dies no more?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6:9, ¿por qué sabemos que Cristo ya no muere?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6:9, pourquoi savons-nous que Christ ne meurt plus?</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been raised from the dead,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habiendo resucitado de los muertos,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ressuscité des morts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ἐγερθεὶς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if the gift given to us is prophecy, what should we do?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si el don que se nos ha dado es profecía, ¿qué debemos hacer?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12:6, si le don qui nous est offert est une prophétie, que devons-nous faire?</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prophesy in proportion to our faith;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 medida de la fe;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l'analogie de la foi;</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ἀναλογίαν τῆς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 what group of people is this this portion of Roman's addressed?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 ¿a qué grupo de personas se dirige esta porción de Romanos?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 à quel groupe de personnes cette partie du texte de Romain s'adresse-t-elle?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9:12, Paul said the he and Barnabas have not used a right that they have. He asked a question to show the comparison between their right to the right others have over the brethren in Corinth. What did he ask?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9:12, Pablo dijo que él y Bernabé no han usado el derecho que tenían. Hizo una pregunta para mostrar la comparación entre su derecho y el derecho que otros tienen sobre los hermanos en Corinto. ¿Qué preguntó?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9:12, Paul a déclaré que lui et Barnabas n’avaient pas utilisé un droit qu’ils possédaient. Il a posé une question pour montrer la comparaison entre leur droit et le droit que les autres ont sur les frères de Corinthe. Qu'a-t-il demandé?</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others are partakers of this right over you, are we not even more?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otros participan de este derecho sobre vosotros, ¿cuánto más nosotros?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d'autres jouissent de ce droit sur vous, n'est-ce pas plutôt à nous d'en jouir?</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ἄλλοι τῆς ὑμῶν ἐξουσίας μετέχουσιν, οὐ μᾶλλον ἡμεῖς;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7:13, did a good thing become death to the author of Romans?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7:13, ¿algo bueno llegó a ser muerte para el autor de Romanos?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7:13, une bonne chose est-elle devenue la mort pour l’auteur de Romains?</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6:6, we should no longer be slaves of sin because we know what?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6:6, ya no deberíamos ser esclavos del pecado porque ¿sabemos qué?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6:6, nous ne devrions plus être esclaves du péché parce que nous savons quoi?</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knowing this, that our old man was crucified with Him,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sabiendo esto, que nuestro viejo hombre fue crucificado juntamente con él,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sachant que notre vieil homme a été crucifié avec lui,</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γινώσκοντες ὅτι ὁ παλαιὸς ἡμῶν ἄνθρωπος συνεσταυρώθη,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who has given a measure of faith to each person among us?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¿quién ha dado una medida de fe a cada persona entre nosotros?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qui a donné une mesure de foi à chacun d’entre nous?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God has dealt to each one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Dios repartió a cada uno.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Dieu a départie à chacun.</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ἑκάστῳ ὡς ὁ θεὸς ἐμέρισεν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he who speaks in a tongue does not do what?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no hace qué?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2, que fait celui qui parle en langue ?</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speak to men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habla a los hombres,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parle pas aux hommes,</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ἀνθρώποις λαλεῖ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speak to those who know the law),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(hablo con los que conocen de leyes),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parle à des gens qui connaissent la loi,</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γινώσκουσιν γὰρ νόμον λαλῶ,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9:5, which apostles in addition to Cephas took along a believing wife?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9:5, ¿qué apóstoles además de Cefas llevaron consigo una esposa creyente?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9:5, quels apôtres, outre Céphas, ont emmené une épouse croyante?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brothers of the Lord,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hermanos del Señor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frères du Seigneur,</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ἀδελφοὶ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did God do to the minds of those who did not like to retain God in their knowledge?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hizo Dios con las mentes de aquellos que no quisieron retener a Dios en su conocimiento?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qu’a fait Dieu à l’esprit de ceux qui ne voulaient pas garder Dieu dans leur connaissance?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gave them over to a debased mind,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los entregó a una mente depravada,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les a livrés à leur sens réprouvé,</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παρέδωκεν αὐτοὺς ὁ θεὸς εἰς ἀδόκιμον νοῦν,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 With what did Paul say he did not come to the Corinthians?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 ¿Con qué dijo Pablo que no vino a los Corintios?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 avec quoi Paul dit-il qu'il n'est pas venu aux Corinthiens?</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did not come with excellence of speech or of wisdom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fui con excelencia de palabras o de sabiduría,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avec une supériorité de langage ou de sagesse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ἦλθον οὐ καθ’ ὑπεροχὴν λόγου ἢ σοφίας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2:3, Paul was with the Corinthians in weakness and fear, and in much what?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2:3, Pablo estaba con los corintios en debilidad y temblor, ¿y en mucho qué?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2:3, Paul était avec les Corinthiens dans la faiblesse et la crainte, et dans quoi?</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 much trembling.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mucho temor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grand tremblement;</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ἐν τρόμῳ πολλῷ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bless with the spirit, who won't be able to say Amen at your giving of thanks?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bendices con el espíritu, ¿quién no podrá decir Amén cuando des gracias?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16, si vous bénissez avec l’esprit, qui ne pourra pas dire Amen lorsque vous remerciez ?</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