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planted?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dice Pablo que plantó?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été planté?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glory in His presence.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jacte en su presencia.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 glorifie devant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μὴ καυχήσηται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lLes gens sont souillés qui ont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with consciousness of the idol,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algunos, habituados hasta aquí a la idolatría,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d'après la manière dont ils envisagent encore l'idole,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τῇ συνηθείᾳ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received grace and apostleship among all nations?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entre todas las naciones?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dans quel but Paul dit-il qu’il a reçu la grâce et l’apostolat parmi toutes les nations?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obediencia de la fe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l'obéissance de la foi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Why did Paul want to impart some spiritual gift to the believers in Rome?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¿Por qué Pablo quería impartir algún don espiritual a los creyentes en Roma?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pourquoi Paul voulait-il transmettre un don spirituel aux croyants de Rome?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may be established—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seáis fortalecidos;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affermis,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στηριχθῆναι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planted,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planté,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planté,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ἐφύτευσα,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bring to nothing the understanding of the prudent?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anulará el entendimiento de los prudentes?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réduira à néant l’intelligence des hommes prudents?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 will destroy the wisdom of the wise,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escrito: «Destruiré la sabiduría de los sabios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 Je détruirai la sagesse des sages,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Ἀπολῶ τὴν σοφίαν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What was Paul's divine calling?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¿cuál fue el llamado divino de Pablo?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quel était l’appel divin de Paul?</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an apostle,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 a ser apóstol,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 à être apôtre,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κλητὸς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restricted Paul's plans from visiting Rome?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restringió los planes de Pablo de visitar Roma?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qu’est-ce qui a empêché Paul de visiter Rome?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at last I may find a way in the will of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la voluntad de Dios, tenga al fin un próspero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enfin, par sa volonté,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δεόμενος εἴ πως ἤδη ποτὲ εὐοδωθήσομαι ἐν τῷ θελήματι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while he disciplines his body?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mientras disciplina su cuerpo?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pendant qu’il discipline son corps?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the gospel was to be proclaimed among all nations. Who were called of Jesus Christ?  Be specific.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el evangelio debía ser proclamado entre todas las naciones. ¿Quiénes fueron llamados por Jesucristo? Sea específico.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l’Évangile devait être proclamé parmi toutes les nations. Qui a été appelé par Jésus-Christ ? Soyez précis.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whom you also are the called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las cuales estáis también vosotros, llamados a ser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lesquels vous êtes aussi, vous qui avez été appelés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οἷς ἐστε καὶ ὑμεῖς κλητοὶ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how can a person know that he doesn't know anything yet as he ought to know?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¿cómo puede una persona saber que aún no sabe nada como debería saber?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comment une personne peut-elle savoir qu’elle ne sait pas encore ce qu’elle devrait savoir?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anyone thinks that he knows anything,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se imagina que sabe algo,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savoir quelque chose,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ἐγνωκέναι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who is temperate in all things?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¿quién es templado en todo?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qui est tempérant en toutes choses?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everyone who competes for the prize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aquel que lucha,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combattent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ὁ ἀγωνιζόμενος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does not happen for many wise according the the flesh, not many mighty, not many noble?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que n’arrive-t-il pas à beaucoup de sages selon la chair, à beaucoup de puissants, à beaucoup de nobles?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called.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avez été appelés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produced death in the author of Romans through what is good?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produjo la muerte en el autor de Romanos a través del bien?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qu’est-ce qui a produit la mort chez l’auteur de Romains à cause de ce qui est bon?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it into subjection,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pongo en servidumbre,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tiens assujetti,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δουλαγωγῶ,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it might appear sin,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el pecado, para mostrarse como pecado,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afin qu'il se manifestât comme péché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ἁμαρτία, ἵνα φανῇ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be emboldened to eat those things offered to idols if someone sees you eating in an idol's temple?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animarse a comer aquellas cosas ofrecidas a los ídolos si alguien lo ve comiendo en el templo de un ídolo?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qu'est-ce qui pourrait vous encourager à manger ces choses offertes aux idoles si quelqu'un vous voit manger dans le temple d'une idole?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the conscience of him who is weak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conciencia de aquél, que es débil,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conscience, à lui qui est faible,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ἡ συνείδησις αὐτοῦ ἀσθενοῦς ὄντος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phrase did Paul use to confirm the truth of his statement in this verse?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frase usó Pablo para confirmar la verdad de su declaración en este versículo?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quelle expression Paul a-t-il utilisée pour confirmer la véracité de sa déclaration dans ce verset?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my witness,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es testigo de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m'est témoin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μάρτυς γάρ μού ἐστιν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How do we speak of these things?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¿Cómo hablamos de estas cosas?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comment parlons-nous de ces choses?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words which man’s wisdom teaches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palabras enseñadas por la sabiduría humana,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des discours qu'enseigne la sagesse humaine,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διδακτοῖς ἀνθρωπίνης σοφίας λόγοις,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realizing there are many groups of people that need to be saved, how many times will Christ need to die?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al darnos cuenta de que hay muchos grupos de personas que necesitan ser salvos, ¿cuántas veces necesitará morir Cristo?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sachant qu’il existe de nombreux groupes de personnes qui doivent être sauvés, combien de fois Christ devra-t-il mourir?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death that He died, He died to sin once for all;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murió, al pecado murió una vez por todas;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mort, et c'est pour le péché qu'il est mort une fois pour toutes;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ἀπέθανεν, τῇ ἁμαρτίᾳ ἀπέθανεν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did Paul baptize so few people?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Pablo bautizó a tan pocas personas?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Paul a-t-il baptisé si peu de personnes?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how does Paul know that he is no longer the one who is doing the things he doesn't want to do?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¿cómo sabe Pablo que ya no es él quien hace las cosas que no quiere hacer?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comment Paul sait-il qu’il n’est plus celui qui fait les choses qu’il ne veut pas faire?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did not send me to baptize,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envió Cristo a bautizar,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baptiser que Christ m'a envoyé,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ἀπέστειλέν με Χριστὸς βαπτίζειν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did Paul want to impart to the Romans so that they would be established?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quería impartir Pablo a los romanos para que fueran establecidos?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qu’est-ce que Paul voulait transmettre aux Romains pour qu’ils soient établis?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impart to you some spiritual gift,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comunicaros algún don espiritual,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communiquer quelque don spirituel,</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 μεταδῶ χάρισμα ὑμῖν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were the five words used by Paul  at the beginning of the verse?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¿Cuáles fueron las cinco palabras utilizadas por Pablo al comienzo del versículo?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quels étaient les cinq mots utilisés par Paul au début du verset?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I do what I will not to do,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hago lo que no quiero,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fais ce que je ne veux pas,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il est écrit,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Paul says that since he does what he doesn't want to do, it shows he agrees with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Pablo dice que ya que hace lo que no quiere hacer, ¿muestra que está de acuerdo con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7:16, Paul dit que puisqu’il fait ce qu’il ne veut pas faire, cela montre qu’il est d’accord avec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agree with the law that it is good.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apruebo que la Ley es buena.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reconnais par là que la loi est bonne.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σύμφημι τῷ νόμῳ ὅτι καλός.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people who call on the name of Jesus Christ our Lord, and what two other groups of people?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personas que invocan el nombre de Jesucristo nuestro Señor, ¿y qué otros dos grupos de personas?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aux personnes qui invoquent le nom de Jésus-Christ notre Seigneur, et à quels deux autres groupes de personnes?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are there in addition to many so-called gods?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¿qué hay además de muchos de los llamados dioses?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qu’y a-t-il en plus des nombreux soi-disant dieux?</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lords),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señores),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plusieurs seigneurs,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κύριοι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be think about our lives since we should consider ourselves to be dead to sin?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en nuestras vidas si debemos considerarnos muertos al pecado?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6:11, comment devrions-nous penser à notre vie puisque nous devrions nous considérer comme morts au péché?</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alive to God in Christ Jesus our Lord.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vivos para Dios en Cristo Jesús, Señor nuestro.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vivants pour Dieu en Jésus Christ.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ζῶντας δὲ τῷ θεῷ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phrase shows if Paul's friend Sosthenes male or female?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¿qué frase muestra si Sóstenes, el amigo de Pablo, es hombre o mujer?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quelle expression indique si Sosthène, l'ami de Paul, est un homme ou une femme?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brother,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frère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theirs and ours: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ellos y nuestro.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Seigneur et le nôtre: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καὶ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based on what Chloe's household had said, who said that the brethren in Corinth were saying that they were following Paul, or Apollos, or Cephas, or Christ?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basado en lo que había dicho la casa de Cloe, ¿quién dijo que los hermanos en Corinto decían que seguían a Pablo, o a Apolos, o a Cefas, o a Cristo?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sur la base de ce que la maison de Chloé avait dit, qui a dit que les frères de Corinthe disaient qu'ils suivaient Paul, ou Apollos, ou Céphas, ou Christ?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this,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Quiero decir,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dire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who all run?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¿Dónde corren los atletas?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qui courent tous?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run in a race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corren en el estadio,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courent dans le stade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ἐν σταδίῳ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friendly term is used to address the believers in Rome?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¿qué término amistoso se usa para dirigirse a los creyentes en Roma?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quel terme amical est utilisé pour s’adresser aux croyants de Rome?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revealed from heaven against all ungodliness and unrighteousness of men?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se revela desde el cielo contra toda impiedad e injusticia de los hombres?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qu’est-ce qui est révélé du ciel contre toute impiété et toute injustice des hommes?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wrath of God is revealed from heaven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ira de Dios se revela desde el cielo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colère de Dieu se révèle du ciel</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Ἀποκαλύπτεται γὰρ ὀργὴ θεοῦ ἀπ’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brethren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ignoráis, hermanos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frères,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do people who suppress the truth in unrighteous say about themselves?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dicen de sí mismos las personas que suprimen la verdad con injusticia?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 disent d’eux-mêmes les gens qui retiennent la vérité dans l’injustice?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Professing to be wise,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Pretendiendo ser sabios,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vantant d'être sages,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φάσκοντες εἶναι σοφοὶ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a reason is given why some people might think that we should sin.  What reason is presented?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se da una razón por la cual algunas personas podrían pensar que debemos pecar. ¿Qué motivo se presenta?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une raison est donnée pour laquelle certaines personnes pourraient penser que nous devrions pécher. Quelle raison est présentée?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are not under law but under grace?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estamos bajo la Ley, sino bajo la gracia?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nous sommes, non sous la loi, mais sous la grâce?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ἐσμὲν ὑπὸ νόμον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in relation to the gospel of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en relación con el evangelio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 par rapport à l'Évangile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separated to the gospel of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apartado para el evangelio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 à part pour annoncer l'Évangile de Dieu, -</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ἀφωρισμένος εἰς εὐαγγέλιον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what did Paul want to do so that he wouldn't abuse his authority in the gospel?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¿qué quería hacer Pablo para no abusar de su autoridad en el evangelio?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que voulait faire Paul pour ne pas abuser de son autorité dans l’Évangile?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present the gospel of Christ without charge,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presente gratuitamente el evangelio de Cristo,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d'offrir gratuitement l'Évangile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ἀδάπανον θήσω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are there many gods?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¿hay muchos dioses?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y a-t-il plusieurs dieux?</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there is no other God but one.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hay más que un Dios.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n'y a qu'un seul Dieu.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οὐδεὶς θεὸς εἰ μὴ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Paul said that he made himself a servant to all even though he was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Pablo dijo que se hizo siervo de todos aunque ¿qué era?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9:19, Paul a dit qu’il s’est fait serviteur de tous, même s’il était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I am free from all men,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siendo libre de todos,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bien que je sois libre à l'égard de tous,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Ἐλεύθερος γὰρ ὢν ἐκ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about his involvement in the actions that he doesn't want to do?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acerca de su participación en las acciones que no quiere hacer?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que dit Paul à propos de son implication dans les actions qu’il ne veut pas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I who do it,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lo hago yo,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moi qui le fais,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happen to the conscience of him who is week if anyone sees you eating in an idol's temple?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le podría pasar a la conciencia del semanario si alguien lo ve comiendo en el templo de un ídolo?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pourrait-il arriver à la conscience de celui qui est faible si quelqu'un vous voit manger dans le temple d'une idole?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did the world through wisdom fail to know?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 quién no conoció el mundo mediante la sabiduría?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le monde, par sagesse, n’a-t-il pas réussi à connaître?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know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reconoció a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point connu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ἐν τῇ σοφίᾳ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which grace of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agradece a Dios por qué gracia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quelle grâce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you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fue dada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a été accordée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δοθείσῃ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who was the seal of Paul's apostleship in the Lord?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¿quién fue el sello del apostolado de Pablo en el Señor?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qui était le sceau de l’apostolat de Paul dans le Seigneur?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the seal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êtes le sceau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σφραγίς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are those with a hard and impenitent heart doing for themselves in the day of wrath and revelation of the righteous judgment of God?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están haciendo los de corazón duro e impenitente en el día de la ira y de la revelación del justo juicio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 font ceux qui ont un cœur dur et impénitent au jour de la colère et de la révélation du juste jugement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treasuring up for yourself wrath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atesoras para ti mismo ira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t'amasses un trésor de colère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θησαυρίζεις σεαυτῷ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emboldened to eat those things offered to idols?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estimulada a comer de lo sacrificado a los ídolos?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 portera-t-elle pas à manger des viandes sacrifiées aux idoles?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οἰκοδομηθήσεται εἰς τὸ τὰ εἰδωλόθυτα ἐσθίειν;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tends a flock who doesn't also do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pastoree un rebaño que no haga también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s’occupe d’un troupeau qui ne fasse aussi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drink of the milk of the flock?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toma de la leche del rebaño?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se nourrit pas du lait du troupeau?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γάλακτος τῆς ποίμνης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what did Paul quote from the law of Moses to indicate that an apostle should be paid for his labor?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¿qué citó Pablo de la ley de Moisés para indicar que a un apóstol se le debía pagar por su trabajo?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qu’est-ce que Paul a cité dans la loi de Moïse pour indiquer qu’un apôtre doit être payé pour son travail?</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muzzle an ox while it treads out the grain.”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pondrás bozal al buey que trilla.»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n'emmuselleras point le boeuf quand il foule le grain.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κημώσεις βοῦν ἀλοῶντα.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being called to be saints and also described as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llamada a ser santa y también se describe ¿cómo?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appelée à être des saints et également décrite comme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sanctified in Christ Jesus,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santificados en Cristo Jesús,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ont été sanctifiés en Jésus Christ,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ἡγιασμένοις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sin shall not have dominion over you because you are under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el pecado no tendrá dominio sobre ti porque estás ¿bajo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le péché ne dominera pas sur vous parce que vous êtes soumis à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grace.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gracia.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sous la grâce.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does Paul what to do so that he may give the Romans a spiritual gift?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debe hacer Pablo para poder darles un don espiritual a los Romanos?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 fait Paul pour pouvoir offrir un don spirituel aux Romains?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long to see you,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deseo veros,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désire vous voir,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ἐπιποθῶ γὰρ ἰδεῖν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desired to be with the Romans so he could be encouraged with whom by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deseaba estar con los romanos para poder ser animado ¿con quién y por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désirait être avec les Romains afin d’être encouragé par quoi et avec qui?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together with you by the mutual faith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 par la foi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διὰ τῆς ἐν ἀλλήλοις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has Paul done as a wise master builder?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ha hecho Pablo como sabio arquitecto?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qu’a fait Paul en tant que sage maître d’œuvre?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laid the foundation,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puse el fundamento,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posé le fondement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ἔθηκα,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something which was given to you by Christ Jesus.  What was this something?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Dios por algo que te fue dado en Cristo Jesús. ¿Qué fue ese algo?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quelque chose qui vous a été donné par Jésus-Christ. Qu'est-ce que c'était que ce quelque chose?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grace of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grâce de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τῇ χάριτι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whom does Paul mention will experience tribulation and anguish first, followed by others?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¿a quiénes menciona Pablo que experimentarán tribulación y angustia primero, seguidos por otros?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qui, mentionné par Paul, connaîtra d’abord la tribulation et l’angoisse, suivi par d’autres?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Jew first and also of the Greek;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el judío en primer lugar, y también sobre el griego;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Juif premièrement, puis sur le Grec!</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πρῶτον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always eats the fruit of a vineyard?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come siempre del fruto de una viña?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mange toujours le fruit de la vigne?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plants a vineyard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planta una viña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plante une vigne,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φυτεύει ἀμπελῶνα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doing what as a mere man?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¿qué estaba haciendo como un simple hombre?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faisait quoi en tant que simple homme?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I say these things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esto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que je dis,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why did Paul become as without law and yet was still under the law toward God and Christ?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¿por qué Pablo quedó como sin ley y aún así estaba bajo la ley para con Dios y Cristo?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pourquoi Paul est-il devenu sans loi et pourtant il était toujours sous la loi envers Dieu et Christ?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without law;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sin Ley.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sans loi.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κερδάνω τοὺς ἀνόμους·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which will lead in the end to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que conducirá al final ¿a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ont des fruits de sainteté qui mèneront finalement à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everlasting life.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vida eterna,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vie éternelle.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not do now that we have been delivered from the law?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 debemos hacer ahora que hemos sido liberados de la ley?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ne devrions-nous pas faire maintenant que nous avons été délivrés de la loi?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God is the only who can do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¿Dios es el único que puede hacer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Dieu est le seul à pouvoir faire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the increase.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da el crecimiento.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fait croître.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αὐξάνων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even though the believes in Rome were slaves of sin, what did they do with the form of doctrine that was delivered to them?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aunque los creyentes en Roma eran esclavos del pecado, ¿qué hicieron con la forma de doctrina que les fue entregada?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même si les croyants de Rome étaient esclaves du péché, qu’ont-ils fait de la forme de doctrine qui leur a été transmise?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obeyed from the heart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obedecido de corazón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obéi de coeur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ὑπηκούσατε δὲ ἐκ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in the oldness of the letter.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bajo el régimen viejo de la letra.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 qui a vieilli.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παλαιότητι γράμματος.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law is holy.  What is the commandment? (3 points)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la ley es santa. ¿Cuál es el mandamiento? (3 puntos)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la loi est sainte. Quel est le commandement? (3points)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holy and just and good.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mandamiento santo, justo y bueno.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commandement est saint, juste et bon.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ἐντολὴ ἁγία καὶ δικαία καὶ ἀγαθή.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say of the wisdom and rulers of this age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dice Pablo de la sabiduría y los gobernantes de este siglo?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de la sagesse et des dirigeants de ce siècle?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coming to nothing.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perecen.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vont être anéantis;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καταργουμένων·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If the rulers of this age knew, what would they have not done?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si los gobernantes de este siglo supieran, ¿qué no habrían hecho?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si les dirigeants de cette époque savaient, que n’auraient-ils pas fait?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would not have crucified the Lord of glory.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nunca habrían crucificado al Señor de la gloria.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n'auraient pas crucifié le Seigneur de gloire.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τὸν κύριον τῆς δόξης ἐσταύρωσαν·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what will no one do?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¿qué nadie hará?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que fera personne?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