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says he is caral and that what has happened to him?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dice que es caral y que ¿qué le ha pasado?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est caral et que lui est-il arrivé?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brethren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ignoráis, hermanos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frères,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should the body of sin be done away with?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se debe eliminar el cuerpo del pecado?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le corps du péché devrait-il être supprimé?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no longer be slaves of sin.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no sirvamos más al pecado,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nous ne soyons plus esclaves du péché;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μηκέτι δουλεύειν ἡμᾶς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since we were baptized into Jesus' death, what else did we do with him in addition to walking in newness of life?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desde que fuimos bautizados en la muerte de Jesús, ¿qué más hicimos con él además de caminar en nueva vida?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depuis que nous avons été baptisés dans la mort de Jésus, qu’avons-nous fait d’autre avec lui en plus de marcher dans une vie nouvelle?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were buried with Him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somos sepultados juntamente con él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donc été ensevelis avec lui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συνετάφημεν οὖν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not do now that we have been delivered from the law?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 debemos hacer ahora que hemos sido liberados de la ley?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ne devrions-nous pas faire maintenant que nous avons été délivrés de la loi?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in the oldness of the letter.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bajo el régimen viejo de la letra.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 qui a vieilli.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παλαιότητι γράμματος.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in what condition are the believers in Rome now because they having become slaves of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¿en qué condición se encuentran ahora los creyentes en Roma por haberse convertido en esclavos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6:22, dans quelle condition se trouvent maintenant les croyants de Rome parce qu’ils sont devenus esclaves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having been set free from sin,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que habéis sido libertados del pecado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étant affranchis du péché</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δέ, ἐλευθερωθέντες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 not understand?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entiende?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comprend pas?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sold under sin.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vendido al pecado.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vendu au péché.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πεπραμένος ὑπὸ τὴν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am doing,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hago,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fais: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κατεργάζομαι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does the author of Romans say he would not have know unless the law had said that we should not covet?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dice el autor de Romanos que no habría sabido a menos que la ley hubiera dicho que no debemos codiciar?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qu’est-ce que l’auteur de Romains dit qu’il n’aurait pas su si la loi n’avait pas dit que nous ne devons pas convoiter?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would not have known covetousness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conocería la codicia,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n'aurais pas connu la convoitise,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τήν τε γὰρ ἐπιθυμίαν οὐκ</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do we know about Christ since he has been raised from the dead?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sabemos acerca de Cristo desde que resucitó de entre los muertos?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 savons-nous du Christ depuis qu’il est ressuscité des morts?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dies no more.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muere;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meurt plus;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can we know what sin is?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podemos saber qué es el pecado?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pouvons-nous savoir ce qu’est le péché?</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not have known sin except through the law.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conocí el pecado sino por la Ley;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n'ai connu le péché que par la loi.</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ἁμαρτίαν οὐκ ἔγνων εἰ μὴ διὰ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when did the author of Romans die because sin revived?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¿cuándo murió el autor de Romanos porque el pecado revivió?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quand l’auteur de Romains est-il mort parce que le péché a ressuscité?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the commandment came,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venir el mandamiento,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le commandement vint,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ἐλθούσης δὲ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should we continue in sin?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¿debemos continuar en pecado?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 devrions-nous continuer à pécher?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happens when you let sin rein in your mortal body?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sucede cuando dejas que el pecado controle tu cuerpo mortal?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que se passe-t-il lorsque vous laissez le péché maîtriser votre corps mortel?</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while her husband lives?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mientras su marido vive?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pendant que son mari est en vie?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will be called an adulteress;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llamada adúltera;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sera appelée adultère;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μοιχαλὶς χρηματίσει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Christ was raised from the dead by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¿Cristo resucitó de entre los muertos por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par quoi Christ est-il ressuscité des morts?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glory of the Father,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del Padre,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du Père,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δόξης τοῦ πατρός,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in what situation was sin dead?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¿en qué situación estaba muerto el pecado?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dans quelle situation le péché était-il mort?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apart from the law sin was dead.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sin la Ley, el pecado está muerto.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sans loi le péché est mort.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γὰρ νόμου ἁμαρτία νεκρά.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dwells in Paul's flesh?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habita en la carne de Pablo?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qui habite dans la chair de Paul?</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nothing good dwells;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habita el bien,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je le sais, n'habite pas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 τοῦτ’ ἔστιν ἐν τῇ σαρκί μου,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if she does what while her husband lives?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si hace qué mientras vive su marido?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appelée adultère si elle fait quoi pendant que son mari est en vie?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obey it in its lusts.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lo obedezcáis en sus apetitos;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n'obéissez pas à ses convoitises.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ὑπακούειν ταῖς ἐπιθυμίαις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marries another man,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marido se une a otro hombre,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devient la femme d'un autre homme,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γένηται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gift of God is eternal life?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el don de Dios es vida eterna?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don de Dieu est la vie éternelle?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wages of sin is death,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paga del pecado es muerte,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salaire du péché, c'est la mort;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ὀψώνια τῆς ἁμαρτίας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good that he wants to do?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bien que quiere hacer?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bien qu’il veut faire?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do;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fais pas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when she marries another man under what situation?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cuando se case con otro hombre ¿bajo qué situación?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traitée d’adultère lorsqu’elle épousera un autre homme, dans quelle situation?</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if, while her husband lives,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en vida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du vivant de son mari,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ζῶντος τοῦ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who has been raised from the dead and dies no more?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¿quién ha resucitado de entre los muertos y no muere más?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6:9, qui est ressuscité des morts et ne meurt plus?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Christ,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sabemos que Cristo,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Christ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law is holy.  What is the commandment? (3 points)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la ley es santa. ¿Cuál es el mandamiento? (3 puntos)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la loi est sainte. Quel est le commandement? (3points)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if we died with Christ, what do we believe that we shall also do?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si morimos con Cristo, ¿qué creemos que también haremos?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6:8, si nous sommes morts avec Christ, que croyons-nous que nous ferons aussi?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holy and just and good.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mandamiento santo, justo y bueno.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commandement est saint, juste et bon.</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ἐντολὴ ἁγία καὶ δικαία καὶ ἀγαθή.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to what form of doctrine did the believers in Rome obey from the heart?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 qué forma de doctrina obedecían de corazón los creyentes en Roma?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quelle forme de doctrine les croyants de Rome obéissaient-ils de tout leur cœur?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which you were delivered.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transmitieron;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laquelle vous avez été instruits.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παρεδόθητε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of obedience, what will that lead to?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 la obediencia, ¿a qué les conducirá eso?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de l’obéissance, à quoi cela mènera-t-il?</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of obedience leading to righteousness?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sea de la obediencia para justicia?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de l'obéissance qui conduit à la justice?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ὑπακοῆς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Shall we sin because we are not under law but under grace?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¿Pecaremos porque no estamos bajo la ley sino bajo la gracia?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pécherons-nous parce que nous ne sommes pas sous la loi mais sous la grâce?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took the opportunity by the commandment to produce all manner of evil desire?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mandamiento para producir toda clase de malos deseos?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qui a profité du commandement pour produire toutes sortes de mauvais désirs?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pecado,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péché,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present yourselves selves to obey someone, to whom are you slaves to obey?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os presentáis para obedecer a alguien, ¿de quién sois esclavos para obedecer?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vous présentez pour obéir à quelqu’un, de qui êtes-vous esclaves pour obéir?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believe that we shall also live with Him,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creemos que también viviremos con él,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croyons que nous vivrons aussi avec lui,</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πιστεύομεν ὅτι καὶ συζήσομεν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that one’s slaves whom you obey,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esclavos de aquel a quien obedecéis,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esclaves de celui à qui vous obéissez,</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δοῦλοί ἐστε ᾧ ὑπακούετε,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is free from the law of being called an adulteress if what happens?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la mujer está libre de la ley de ser llamada adúltera si ¿qué sucede?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est libérée de la loi selon laquelle elle est appelée adultère si que se passe-t-il?</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why does Romans speak in human terms?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¿por qué los romanos hablan en términos humanos?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pourquoi les Romains parlent-ils en termes humains?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weakness of your flesh.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vuestra humana debilidad: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faiblesse de votre chair.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ἀσθένειαν τῆς σαρκὸς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if a woman's husband dies, from what is she released?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si el marido de una mujer muere, ¿de qué queda ella libre?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si le mari d’une femme meurt, de quoi est-elle libérée?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released from the law of her husband.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ella queda libre de la ley que la unía a su marido.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dégagée de la loi qui la liait à son mari.</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κατήργηται ἀπὸ τοῦ νόμου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should we do if we are married to the risen Christ?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debemos hacer si estamos casados con el Cristo resucitado?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devons-nous faire si nous sommes mariés au Christ ressuscité?</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bear fruit to 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llevemos fruto para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portions des fruits pour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καρποφορήσωμεν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is doing in him the things he doesn't want to do?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que hace en él las cosas que no quiere hacer?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7:20, selon Paul, qu’est-ce qui fait en lui les choses qu’il ne veut pas faire?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What does Paul say does the things in him that he doesn't want to do?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¿Qué dice Pablo que hace las cosas en él que no quiere hacer?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7:17, selon Paul, qu'est-ce qui fait en lui les choses qu'il ne veut pas faire?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péché qui habite en moi.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just as Christ was raised from the dead what should we do?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así como Cristo resucitó de entre los muertos ¿qué debemos hacer nosotros?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tout comme Christ est ressuscité des morts, que devons-nous faire?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we also should walk in newness of life.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nosotros andemos en vida nueva.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nous aussi nous marchions en nouveauté de vie.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ἡμεῖς ἐν καινότητι ζωῆς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Roamns 7:9, what happend to the author or Romans when the commandment came?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¿qué pasó con el autor o con Romanos cuando llegó el mandamiento?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Roamns 7:9, qu’est-il arrivé à l’auteur ou aux Romains lorsque le commandement est venu?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 revived and I died.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revivió y yo morí.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péché reprit vie, et moi je mourus.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ἁμαρτία ἀνέζησεν,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about his ability to determine how to perform what is good?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 dit Paul à propos de sa capacité à déterminer comment accomplir ce qui est bon?</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find.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whose husband has died is not called an adulteress even if she has done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cuyo marido ha muerto no se llama adúltera aunque haya hecho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dont le mari est décédé n’est pas appelée adultère même si elle a fait quoi?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she has married another man.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si se une a otro marido,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devenant la femme d'un autre.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γενομένην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how long is a woman bound by the law to her husband?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¿cuánto tiempo está ligada la mujer por la ley a su marido?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combien de temps une femme est-elle liée par la loi à son mari?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péché qui habite en moi.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éste vive;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qu'il est vivant;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ζῶντι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what did the believers in Rome become when they were set free from sin?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¿en qué se convirtieron los creyentes en Roma cuando fueron liberados del pecado?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6:18, que sont devenus les croyants de Rome lorsqu’ils ont été libérés du péché?</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became slaves of righteousness.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vinisteis a ser siervos de la justicia.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devenus esclaves de la justice. -</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ἐδουλώθητε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whose flesh does Paul know nothing good dwells?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carne sabe Pablo que no habita nada bueno?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la chair de qui Paul sait-il que rien de bon n’habite?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that in me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sé que en mí,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moi,</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become slaves of God and now have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se han convertido en esclavos de Dios y ¿ahora tienen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devenus esclaves de Dieu et ont maintenant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your fruit to holiness,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tenéis por vuestro fruto la santificación y,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pour fruit la sainteté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ἔχετε τὸν καρπὸν ὑμῶν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how does Paul know that he is no longer the one who is doing the things he doesn't want to do?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¿cómo sabe Pablo que ya no es él quien hace las cosas que no quiere hacer?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comment Paul sait-il qu’il n’est plus celui qui fait les choses qu’il ne veut pas faire?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I do what I will not to do,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hago lo que no quiero,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fais ce que je ne veux pas,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Romans asks a question to point out that we can't live any longer in sin. What question is asked?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Romanos hace una pregunta para señalar que ya no podemos vivir en pecado. ¿Qué pregunta se hace?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Romains pose une question pour souligner que nous ne pouvons plus vivre dans le péché. Quelle question est posée?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which will lead in the end to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que conducirá al final ¿a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ont des fruits de sainteté qui mèneront finalement à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we who died to sin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hemos muerto al pecado,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morts au péché,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ἀπεθάνομεν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by deceiving the author of Romans?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al engañar al autor de Romanos?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qu’a fait le péché en trompant l’auteur de Romains?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it killed me.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él me mató.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lui me fit mourir.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αὐτῆς ἀπέκτεινεν.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gave sin the occasion to deceive the author of Romans?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dio ocasión al pecado para engañar al autor de Romanos?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donné au péché l’occasion de tromper l’auteur de Romains?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taking occasion by the commandment,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aprovechándose del mandamiento,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commandement,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λαβοῦσα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everlasting life.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vida eterna,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vie éternelle.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who has been freed from sin?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¿quién ha sido liberado del pecado?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6:7, qui a été libéré du péché?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has died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ha muerto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est mort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ἀποθανὼν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do not present your members as instruments of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¿no presentáis a vuestros miembros como instrumentos de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ne présentez-vous pas vos membres comme des instruments de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unrighteousness to sin,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iniquidad,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livrez pas vos membres au péché,</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ἀδικίας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how many were baptized into Jesus' death?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¿cuántos fueron bautizados en la muerte de Jesús?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6:3, combien ont été baptisés lors de la mort de Jésus?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that as many of us as were baptized into Christ Jesus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que todos los que hemos sido bautizados en Cristo Jesús,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que nous tous qui avons été baptisés en Jésus Christ,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ὅτι ὅσοι ἐβαπτίσθημεν εἰς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that he practices?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practica?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comme pratique?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evil I will not to do,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mal que no quiero,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le mal</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ὃ οὐ θέλω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if a woman's husband dies, and she marries another man, why is she not called an adulteress?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si el marido de una mujer muere y ella se casa con otro hombre, ¿por qué no es llamada adúltera?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si le mari d’une femme meurt et qu’elle épouse un autre homme, pourquoi n’est-elle pas appelée adultère?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free from that law,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libre de esa ley,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affranchie de la loi,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what happened to Christ that signifies that we also should walk in newness of life?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¿qué le sucedió a Cristo que significa que nosotros también debemos andar en novedad de vida?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qu’est-il arrivé à Christ qui signifie que nous devons aussi marcher en nouveauté de vie?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just as Christ was raised from the dead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como Cristo resucitó de los muertos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Christ est ressuscité des morts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ἠγέρθη Χριστὸς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why have we now been delivered from the law?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¿por qué hemos sido librados ahora de la ley?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pourquoi avons-nous maintenant été délivrés de la loi?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died to what we were held by,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haber muerto para aquella a la que estábamos sujetos,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morts à cette loi sous laquelle nous étions retenus,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ἀποθανόντες ἐν ᾧ κατειχόμεθα,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take the opportunity by the commandment to produce?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pecado para producir la oportunidad del mandamiento?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profité du commandement pour produire?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produced in me all manner of evil desire.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toda codicia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sortes de convoitises;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κατειργάσατο ἐν ἐμοὶ πᾶσαν ἐπιθυμίαν,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are now set free from sine because they have become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ahora están libres del pecado porque ¿en qué se han convertido?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désormais libérés du péché parce qu’ils sont devenus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become slaves of God,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hechos siervos de Dios,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devenus esclaves de Dieu,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δουλωθέντες δὲ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aroused the sinful passions?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despertaba las pasiones pecaminosas?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qu’est-ce qui a suscité les passions pécheresses?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were aroused by the law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estimuladas por la Ley,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provoquées par la loi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why do we know that Christ dies no more?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¿por qué sabemos que Cristo ya no muere?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pourquoi savons-nous que Christ ne meurt plus?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why might some people think we should continue in sin?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¿por qué algunas personas podrían pensar que debemos continuar en pecado?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pourquoi certaines personnes pourraient-elles penser que nous devrions continuer à pécher?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grace may abound?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gracia abunde?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grâce abonde?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χάρις πλεονάσῃ;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do what jus as they presented their members as slaves of uncleanness, and lawlessness leading to more lawlessness?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hagan lo mismo que presentaron a sus miembros como esclavos de la inmundicia y la anarquía, lo que lleva a más anarquía.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qu’est-ce qui est demandé aux croyants de Rome en présentant leurs membres comme des esclaves de l’impureté et de l’anarchie conduisant à davantage d’anarchie?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now present your members as slaves of righteousness for holiness.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ahora para santificación presentad vuestros miembros para servir a la justicia.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maintenant livrez vos membres comme esclaves à la justice, pour arriver à la sainteté.</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νῦν παραστήσατε τὰ μέλη ὑμῶν δοῦλα τῇ δικαιοσύνῃ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group of people is this this portion of Roman's addressed?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¿a qué grupo de personas se dirige esta porción de Romanos?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à quel groupe de personnes cette partie du texte de Romain s'adresse-t-elle?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those who know the law),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con los que conocen de leyes),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parle à des gens qui connaissent la loi,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γινώσκουσιν γὰρ νόμον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about his involvement in the actions that he doesn't want to do?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acerca de su participación en las acciones que no quiere hacer?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que dit Paul à propos de son implication dans les actions qu’il ne veut pas faire?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I who do it,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lo hago yo,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moi qui le fais,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Christ's resurrection if we have been what in the likeness of His death?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en la resurrección de Cristo si hemos sido a semejanza de Su muerte?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dans la résurrection du Christ si nous avons été à l’image de sa mort?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have been united together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fuimos plantados juntamente con él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si nous sommes devenus une même plante avec lui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σύμφυτοι γεγόναμεν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been raised from the dead,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habiendo resucitado de los muertos,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ressuscité des morts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ἐγερθεὶς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was the commandment intended to bring?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pretendía traer el mandamiento?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le commandement était censé apporter?</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to bring life,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para vida,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conduit à la vie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εἰς ζωὴν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the things he wants to do?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las cosas que quiere hacer?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à propos des choses qu’il veut faire?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do not practice;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hago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fais point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Romans asks if we should do something because we are under grace.  What does it ask?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Romanos pregunta si debemos hacer algo porque estamos bajo la gracia. ¿Qué pregunta?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Romains demande si nous devons faire quelque chose parce que nous sommes sous la grâce. Que demande-t-il?</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sin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¿Pecaremos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Pécherions-nous,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ἁμαρτήσωμεν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the believers in Rome obeyed from the heart even though they were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los creyentes en Roma obedecieron de corazón a pesar de que eran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les croyants de Rome obéissaient avec le cœur même s’ils étaient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though you were slaves of sin,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erais esclavos del pecado,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été esclaves du péché,</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ἦτε δοῦλοι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no longer has dominion over Christ?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es lo que ya no tiene dominio sobre Cristo?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qu’est-ce qui n’a plus de domination sur Christ?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no longer has dominion over Him.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no se enseñorea más de él.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n'a plus de pouvoir sur lui.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θάνατος αὐτοῦ οὐκέτι κυριεύει·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a reason is given why some people might think that we should sin.  What reason is presented?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se da una razón por la cual algunas personas podrían pensar que debemos pecar. ¿Qué motivo se presenta?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une raison est donnée pour laquelle certaines personnes pourraient penser que nous devrions pécher. Quelle raison est présentée?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said he was sold under sin. What does he say that he is?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dijo que fue vendido al pecado. ¿Qué dice que es?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a été vendu au péché. Que dit-il qu'il est?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am carnal,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soy carnal,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moi, je suis charnel,</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ἐγὼ δὲ σάρκινός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took occasion by the commandment to kill the author of Romans?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¿a qué se debió el mandamiento de matar al autor de Romanos?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motivé le commandement de tuer l’auteur de Romains?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pecado,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Is the law sin?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¿Es la ley pecado?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7:7, la loi est-elle un péché?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has happened to us since we died to what we were held by?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nos ha sucedido desde que morimos a aquello a lo que estábamos sujetos?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nous est-il arrivé depuis que nous sommes morts à ce par quoi nous étions retenus?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we have been delivered from the law,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estamos libres de la Ley,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nous avons été dégagés de la loi,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κατηργήθημεν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what actions in his own life does Paul describe as evidence that he agrees with the lat that it is good?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¿qué acciones en su propia vida describe Pablo como evidencia de que está de acuerdo con este último en que es bueno?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7:16, quelles actions dans sa propre vie Paul décrit-il comme preuve qu’il est d’accord avec le fait que c’est bon?</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I do what I will not to do,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que no quiero, esto hago,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je fais ce que je ne veux pas,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are not under law but under grace?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estamos bajo la Ley, sino bajo la gracia?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nous sommes, non sous la loi, mais sous la grâce?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ἐσμὲν ὑπὸ νόμον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a question is asked about the results the believers in Rome had for the sins they used to commit. What word is used to describe these results?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se hace una pregunta sobre los resultados que tuvieron los creyentes en Roma por los pecados que solían cometer. ¿Qué palabra se utiliza para describir estos resultados?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6:21, une question est posée sur les résultats que les croyants de Rome ont eu pour les péchés qu’ils commettaient. Quel mot est utilisé pour décrire ces résultats?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fruit did you have then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fruto teníais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Quels fruits portiez-vous alors?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τίνα οὖν καρπὸν εἴχετε τότε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did sin do to kill the author of Romans?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¿qué hizo el pecado para matar al autor de Romanos?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que le péché a fait pour tuer l’auteur de Romains?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deceived me,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engañó,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saisissant l'occasion, me séduisit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ἐξηπάτησέν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why he doesn't do what he wants to do but instead does what he hates?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por qué no hace lo que quiere, sino lo que odia?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sur la raison pour laquelle il ne fait pas ce qu’il veut mais fait plutôt ce qu’il déteste?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understand.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entiendo,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sais pas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γινώσκω·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When will they have everlasting life?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¿Cuándo tendrán vida eterna?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portent du fruit pour la sainteté. Quand auront-ils la vie éternelle?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end,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fin,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fin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what were the believers in Rome free in regard to when they were slaves of sin?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¿en qué eran libres los creyentes en Roma cuando eran esclavos del pecado?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en quoi les croyants de Rome étaient-ils libres lorsqu’ils étaient esclaves du péché?</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free in regard to righteousness.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erais libres con respecto a la justicia.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étiez libres à l'égard de la justice.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ἐλεύθεροι ἦτε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what reason is given for the believers in Rome now being ashamed for the sins they used to commit?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¿qué razón se da para que los creyentes en Roma ahora se avergüencen de los pecados que solían cometer?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quelle raison est donnée pour laquelle les croyants de Rome ont maintenant honte des péchés qu’ils commettaient?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we think about ourselves in relation to the temptations of sin?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de nosotros mismos en relación con las tentaciones del pecado?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6:11, comment devrions-nous penser à nous-mêmes par rapport aux tentations du péché?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you also, reckon yourselves to be dead indeed to sin,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consideraos muertos al pecado,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vous-mêmes, regardez-vous comme morts au péché,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λογίζεσθε ἑαυτοὺς εἶναι νεκροὺς μὲν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that the commandment brought instead of life?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el mandamiento traía en lugar de vida?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que le commandement apportait à la place de la vie?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found to bring death.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mí me resultó para muerte,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trouva pour moi conduire à la mort.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αὕτη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to whom should we present ourselves?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¿a quién debemos presentarnos?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à qui devons-nous nous présenter?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present yourselves to God as being alive from the dead,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presentaos vosotros mismos a Dios como vivos de entre los muertos,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donnez-vous vous-mêmes à Dieu, comme étant vivants de morts que vous étiez,</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παραστήσατε ἑαυτοὺς τῷ θεῷ ὡσεὶ ἐκ νεκρῶν ζῶντας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things does Paul say that he does doe?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cosas dice Pablo y hace?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quelles choses Paul dit-il faire?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I hate, that I do.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que detesto, eso hago.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ce que je hais.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ὃ μισῶ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where should we not let sin reigh?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¿dónde no debemos dejar que reine el pecado?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où ne devrions-nous pas laisser le péché régner?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mortal body,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vuestro cuerpo mortal,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votre corps mortel,</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θνητῷ ὑμῶν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end of those things is death.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fin de ellas es muerte.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fin de ces choses, c'est la mort.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τέλος ἐκείνων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if we have been united together in the likeness of His death, what else shall we experience?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si hemos sido unidos en la semejanza de Su muerte, ¿qué más experimentaremos?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si nous avons été unis ensemble à l’image de sa mort, que connaîtrons-nous d’autre?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we also shall be in the likeness of His resurrection,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lo seremos en la de su resurrección;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 serons aussi par la conformité à sa résurrection,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τῆς ἀναστάσεως ἐσόμεθα·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How shall we who died to sin do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¿cómo haremos qué nosotros, los que morimos al pecado?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comment ferons-nous, nous qui sommes morts au péché?</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any longer in it?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viviremos aún en él?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vivrions-nous encore dans le péché?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ἔτι ζήσομεν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a rhetorical question is asked to emphasize that it was not the law that caused death to the author of Romans.  What is this question?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se hace una pregunta retórica para enfatizar que no fue la ley la que causó la muerte al autor de Romanos. ¿Cuál es esta pregunta?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une question rhétorique est posée pour souligner que ce n’est pas la loi qui a causé la mort de l’auteur de Romains. Quelle est cette question?</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then what is good become death to me?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bueno vino a ser muerte para mí?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a-t-il donc été pour moi une cause de mort?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οὖν ἀγαθὸν ἐμοὶ ἐγένετο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I should present what for righteousness to God?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debo presentar para justicia ante Dios?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que dois-je présenter à Dieu comme justice?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members as instruments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vuestros miembros a Dios como instrumentos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de justice.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friendly term is used to address the believers in Rome?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¿qué término amistoso se usa para dirigirse a los creyentes en Roma?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quel terme amical est utilisé pour s’adresser aux croyants de Rome?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