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why was our old man crucified with Jesus?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¿por qué nuestro viejo hombre fue crucificado con Jesús?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6:6, pourquoi notre vieil homme a-t-il été crucifié avec Jésus?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law has dominion over a man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ley se enseñorea del hombre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loi exerce son pouvoir sur l'homme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νόμος κυριεύει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did the author of Romans discover brought death when it was intended to bring life?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descubrió el autor de Romanos que traía muerte cuando lo que se pretendía era traer vida?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l’auteur de Romains a découvert qui apportait la mort alors qu’il était censé apporter la vie?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commandment,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hallé que el mismo mandamiento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commandement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ἀπέθανον, καὶ εὑρέθη μοι ἡ ἐντολὴ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about the evil he doesn't want to do?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sobre el mal que no quiere hacer?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à propos du mal qu’il ne veut pas faire?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practice.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hago.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ne veux pas.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7:9, in what situation was the author of Romans when he was without the law?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¿en qué situación se encontraba el autor de Romanos cuando estaba sin la ley?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7:9, dans quelle situation se trouvait l’auteur de Romains lorsqu’il était sans loi?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alive once without the law,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sin la Ley vivía en un tiempo;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étant autrefois sans loi, je vivais;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ἔζων χωρὶς νόμου ποτέ·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who is bound by the law to her husband as long as he lives?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¿quién está sujeta por la ley a su marido mientras éste vive?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qui est liée par la loi à son mari aussi longtemps qu’il vit?</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woman who has a husband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casada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une femme mariée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ὕπανδρος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why did sin produce death in the author of Romans through what is good?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¿por qué el pecado produjo muerte en el autor de Romanos a través del bien?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pourquoi le péché a-t-il produit la mort chez l’auteur de Romains à cause du bien?</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body of sin might be done away with,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cuerpo del pecado sea destruido,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corps du péché fût détruit,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καταργηθῇ τὸ σῶμα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sin through the commandment might become exceedingly sinful.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el pecado, por medio del mandamiento, llegara a ser extremadamente pecaminoso.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 commandement, il devînt condamnable au plus haut point.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καθ’ ὑπερβολὴν ἁμαρτωλὸς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that he doesn't practice?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que no practica?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qu’il ne pratique pas?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 will to do,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quiero,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veux,</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sin shall not have dominion over you because you are under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el pecado no tendrá dominio sobre ti porque estás ¿bajo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6:14, le péché ne dominera pas sur vous parce que vous êtes soumis à quoi?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under grace.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bajo la gracia.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sous la grâce.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ὑπὸ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contrast to nothing good dwelling in Paul, what is present with him?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a diferencia de nada bueno que habita en Pablo, ¿qué hay en él?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7:18, contrairement au fait que rien de bon n’habite en Paul, qu’est-ce qui est présent en lui?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will is present with me,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querer el bien está en mí,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la volonté,</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θέλειν παράκειταί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can we do now that we have become dead to the law through the body of Christ?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¿qué podemos hacer ahora que hemos muerto a la ley por medio del cuerpo de Cristo?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que pouvons-nous faire maintenant que nous sommes morts à la loi par le corps de Christ?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married to another—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de otro,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apparteniez à un autre,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γενέσθαι ὑμᾶς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a woman is released from the law of her husband if what happens?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¿qué sucede la mujer queda libre de la ley de su marido?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 une femme est libérée de la loi de son mari si que se passe-t-il?</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what restriction does a woman have as long as her husband lives?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¿qué restricción tiene la mujer mientras viva su marido?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quelle restriction une femme doit-elle avoir tant que son mari est en vie?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husband dies,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el marido muere,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ἀποθάνῃ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6:10, for whom does Christ live?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6:10, ¿para quién vive Cristo?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6:10, pour qui Christ vit-il?</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life that He lives, He lives to God.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vive, para Dios vive.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revenu à la vie, et c'est pour Dieu qu'il vit.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δὲ ζῇ, ζῇ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who should be thanked that you became slaves of righteousness?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 quién se le debe agradecer que se hayan convertido en esclavos de la justicia?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qui devrait être remercié d’être devenus esclaves de la justice?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be thanked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a Dios que,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 de ce que,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δὲ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we were buried with Jesus through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¿fuimos sepultados con Jesús mediante qué?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6:4, par quoi avons-nous été enterrés avec Jésus?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baptism into death,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muerte por el bautismo,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baptême en sa mort,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βαπτίσματος εἰς τὸν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what should we not do for unrighteousness to sin?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¿qué no debemos hacer para que la injusticia peque?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6:13, que ne devrions-nous pas faire si l’injustice conduit au péché?</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present your members as instruments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presentéis vuestros miembros al pecado como instrumentos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instruments d'iniquité;</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παριστάνετε τὰ μέλη ὑμῶν ὅπλα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6:11, how should we think about ourselves in relation to the temptations of sin?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6:11, ¿cómo debemos pensar de nosotros mismos en relación con las tentaciones del pecado?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6:11, comment devrions-nous penser à nous-mêmes par rapport aux tentations du péché?</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bound by the law to her husband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sujeta por la ley al marido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liée par la loi à son mari</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ἀνδρὶ δέδεται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you also, reckon yourselves to be dead indeed to sin,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consideraos muertos al pecado,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vous-mêmes, regardez-vous comme morts au péché,</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λογίζεσθε ἑαυτοὺς εἶναι νεκροὺς μὲν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how can we know what sin is?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¿cómo podemos saber qué es el pecado?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comment pouvons-nous savoir ce qu’est le péché?</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not have known sin except through the law.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no conocí el pecado sino por la Ley;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n'ai connu le péché que par la loi.</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ἁμαρτίαν οὐκ ἔγνων εἰ μὴ διὰ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things does Paul say that he does doe?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cosas dice Pablo y hace?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quelles choses Paul dit-il faire?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I hate, that I do.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que detesto, eso hago.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fais ce que je hais.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ὃ μισῶ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do not present your members as instruments of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¿no presentáis a vuestros miembros como instrumentos de qué?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ne présentez-vous pas vos membres comme des instruments de quoi?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unrighteousness to sin,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iniquidad,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livrez pas vos membres au péché,</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ἀδικίας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did sin do to kill the author of Romans?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hizo el pecado para matar al autor de Romanos?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que le péché a fait pour tuer l’auteur de Romains?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deceived me,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engañó,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saisissant l'occasion, me séduisit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ἐξηπάτησέν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Romans asks a question to point out that we can't live any longer in sin. What question is asked?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Romanos hace una pregunta para señalar que ya no podemos vivir en pecado. ¿Qué pregunta se hace?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 Romains pose une question pour souligner que nous ne pouvons plus vivre dans le péché. Quelle question est posée?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what question might some people ask since sinful passions were aroused by the law?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¿qué pregunta podrían hacerse algunas personas, ya que la ley despertaba las pasiones pecaminosas?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quelle question certains pourraient-ils poser puisque les passions pécheresses sont éveillées par la loi?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we who died to sin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hemos muerto al pecado,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morts au péché,</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ἀπεθάνομεν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whose flesh does Paul know nothing good dwells?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¿en qué carne sabe Pablo que no habita nada bueno?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dans la chair de qui Paul sait-il que rien de bon n’habite?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know that in me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sé que en mí,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moi,</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why should the body of sin be done away with?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¿por qué se debe eliminar el cuerpo del pecado?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6:6, pourquoi le corps du péché devrait-il être supprimé?</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should no longer be slaves of sin.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no sirvamos más al pecado,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nous ne soyons plus esclaves du péché;</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μηκέτι δουλεύειν ἡμᾶς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6:3, how many were baptized into Jesus' death?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6:3, ¿cuántos fueron bautizados en la muerte de Jesús?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6:3, combien ont été baptisés lors de la mort de Jésus?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that as many of us as were baptized into Christ Jesus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que todos los que hemos sido bautizados en Cristo Jesús,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Ignorez-vous que nous tous qui avons été baptisés en Jésus Christ,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ἀγνοεῖτε ὅτι ὅσοι ἐβαπτίσθημεν εἰς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why does Romans speak in human terms?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¿por qué los romanos hablan en términos humanos?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6:19, pourquoi les Romains parlent-ils en termes humains?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weakness of your flesh.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vuestra humana debilidad: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la faiblesse de votre chair.</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ἀσθένειαν τῆς σαρκὸς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fruit to holiness which will lead in the end to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tienen fruto para la santidad que conducirá al final ¿a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ont des fruits de sainteté qui mèneront finalement à quoi?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Is the law sin?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¿La Ley es pecado?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La loi est-elle péché?</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ὁ νόμος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everlasting life.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vida eterna,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vie éternelle.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ζωὴν αἰώνιον.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what does the author of Romans say he would not have know unless the law had said that we should not covet?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¿qué dice el autor de Romanos que no habría sabido a menos que la ley hubiera dicho que no debemos codiciar?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qu’est-ce que l’auteur de Romains dit qu’il n’aurait pas su si la loi n’avait pas dit que nous ne devons pas convoiter?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would not have known covetousness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conocería la codicia,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n'aurais pas connu la convoitise,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τήν τε γὰρ ἐπιθυμίαν οὐκ</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dwells in Paul's flesh?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¿qué habita en la carne de Pablo?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qu’est-ce qui habite dans la chair de Paul?</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nothing good dwells;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habita el bien,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bon, je le sais, n'habite pas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 τοῦτ’ ἔστιν ἐν τῇ σαρκί μου,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if we have been united together in the likeness of His death, what else shall we experience?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si hemos sido unidos en la semejanza de Su muerte, ¿qué más experimentaremos?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si nous avons été unis ensemble à l’image de sa mort, que connaîtrons-nous d’autre?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we also shall be in the likeness of His resurrection,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lo seremos en la de su resurrección;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 serons aussi par la conformité à sa résurrection,</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τῆς ἀναστάσεως ἐσόμεθα·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what does Paul say about his involvement in the actions that he doesn't want to do?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¿qué dice Pablo acerca de su participación en las acciones que no quiere hacer?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7:20, que dit Paul à propos de son implication dans les actions qu’il ne veut pas faire?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I who do it,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lo hago yo,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moi qui le fais,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ἐγὼ κατεργάζομαι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what happens when you let sin rein in your mortal body?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¿qué sucede cuando dejas que el pecado controle tu cuerpo mortal?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6:12, que se passe-t-il lorsque vous laissez le péché maîtriser votre corps mortel?</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what did the believers in Rome obey from the heart?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¿qué obedecieron de corazón los creyentes en Roma?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6:17, à quoi les croyants de Rome ont-ils obéi du fond du cœur?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obey it in its lusts.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lo obedezcáis en sus apetitos;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n'obéissez pas à ses convoitises.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ὑπακούειν ταῖς ἐπιθυμίαις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7:12, the law is holy.  What is the commandment? (3 points)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7:12, la ley es santa. ¿Cuál es el mandamiento? (3 puntos)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7:12, la loi est sainte. Quel est le commandement? (3points)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commandment holy and just and good.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mandamiento santo, justo y bueno.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commandement est saint, juste et bon.</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ἐντολὴ ἁγία καὶ δικαία καὶ ἀγαθή.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what will people say of a woman who marries another man while her husband lives?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¿qué dirá la gente de una mujer que se casa con otro hombre mientras su marido vive?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7:3, que diront les gens d’une femme qui épouse un autre homme pendant que son mari est en vie?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will be called an adulteress;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llamada adúltera;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sera appelée adultère;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μοιχαλὶς χρηματίσει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what does Paul say is doing in him the things he doesn't want to do?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¿qué dice Pablo que hace en él las cosas que no quiere hacer?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7:20, selon Paul, qu’est-ce qui fait en lui les choses qu’il ne veut pas faire?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dwells in me.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pecado que está en mí.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le péché qui habite en moi.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οἰκοῦσα ἐν ἐμοὶ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what happened to Christ that signifies that we also should walk in newness of life?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¿qué le sucedió a Cristo que significa que nosotros también debemos andar en novedad de vida?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qu’est-il arrivé à Christ qui signifie que nous devons aussi marcher en nouveauté de vie?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just as Christ was raised from the dead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como Cristo resucitó de los muertos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comme Christ est ressuscité des morts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ὥσπερ ἠγέρθη Χριστὸς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6:20, what were the believers in Rome free in regard to when they were slaves of sin?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6:20, ¿en qué eran libres los creyentes en Roma cuando eran esclavos del pecado?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6:20, en quoi les croyants de Rome étaient-ils libres lorsqu’ils étaient esclaves du péché?</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form of doctrine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aquella forma de doctrina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règle de doctrine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τύπον διδαχῆς,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were free in regard to righteousness.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erais libres con respecto a la justicia.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étiez libres à l'égard de la justice.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ἐλεύθεροι ἦτε τῇ δικαιοσύνῃ.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about the good that he wants to do?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sobre el bien que quiere hacer?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à propos du bien qu’il veut faire?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do;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hago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fais pas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ποιῶ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 were in the flesh what aroused the sinful passions?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cuando estábamos en la carne, ¿qué despertaba las pasiones pecaminosas?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7:5, lorsque nous étions dans la chair, qu’est-ce qui a suscité les passions pécheresses?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were aroused by the law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estimuladas por la Ley,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provoquées par la loi</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choose to present yourselves as slaves of obedience, what will that lead to?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eligen presentarse como esclavos de la obediencia, ¿a qué les conducirá eso?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choisissez de vous présenter comme esclaves de l’obéissance, à quoi cela mènera-t-il?</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of obedience leading to righteousness?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sea de la obediencia para justicia?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de l'obéissance qui conduit à la justice?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ὑπακοῆς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gave sin the occasion to deceive the author of Romans?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dio ocasión al pecado para engañar al autor de Romanos?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qui a donné au péché l’occasion de tromper l’auteur de Romains?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taking occasion by the commandment,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aprovechándose del mandamiento,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commandement,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λαβοῦσα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to whom should we present ourselves?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¿a quién debemos presentarnos?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6:13, à qui devons-nous nous présenter?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we should present our members as instruments of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¿debemos presentar a nuestros miembros como instrumentos de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devons-nous présenter nos membres comme des instruments de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present yourselves to God as being alive from the dead,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presentaos vosotros mismos a Dios como vivos de entre los muertos,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donnez-vous vous-mêmes à Dieu, comme étant vivants de morts que vous étiez,</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παραστήσατε ἑαυτοὺς τῷ θεῷ ὡσεὶ ἐκ νεκρῶν ζῶντας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how does Paul know that he is no longer the one who is doing the things he doesn't want to do?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¿cómo sabe Pablo que ya no es él quien hace las cosas que no quiere hacer?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7:20, comment Paul sait-il qu’il n’est plus celui qui fait les choses qu’il ne veut pas faire?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I do what I will not to do,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hago lo que no quiero,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fais ce que je ne veux pas,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θέλω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Shall we sin because we are not under law but under grace?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¿Pecaremos porque no estamos bajo la ley sino bajo la gracia?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pécherons-nous parce que nous ne sommes pas sous la loi mais sous la grâce?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righteousness to God.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justicia.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offrez à Dieu vos membres,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there are two contrasting statements.  What statement contrasts with saying that the wages of sin is death?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hay dos declaraciones contrastantes. ¿Qué afirmación contrasta con decir que la paga del pecado es muerte?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il y a deux déclarations contrastées. Quelle affirmation contraste avec l’affirmation selon laquelle le salaire du péché est la mort?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gift of God is eternal life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dádiva de Dios es vida eterna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don gratuit de Dieu, c'est la vie éternelle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χάρισμα τοῦ θεοῦ ζωὴ αἰώνιος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even though the believes in Rome were slaves of sin, what did they do with the form of doctrine that was delivered to them?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aunque los creyentes en Roma eran esclavos del pecado, ¿qué hicieron con la forma de doctrina que les fue entregada?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même si les croyants de Rome étaient esclaves du péché, qu’ont-ils fait de la forme de doctrine qui leur a été transmise?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you obeyed from the heart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obedecido de corazón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obéi de coeur</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ὑπηκούσατε δὲ ἐκ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with what friendly term is used to address the believers in Rome?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¿con qué término amistoso se usa para dirigirse a los creyentes en Roma?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avec quel terme amical est-il utilisé pour s’adresser aux croyants de Rome?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hermanos míos,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mes frères,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what will people say of a woman who marries another man after he husband dies?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¿qué dirá la gente de una mujer que se casa con otro hombre después de la muerte de su marido?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7:3, que diront les gens d’une femme qui épouse un autre homme après la mort de son mari?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she is no adulteress,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adúltera.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qu'elle n'est point adultère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εἶναι αὐτὴν μοιχαλίδα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 gift of God is enteral life in what?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¿el don de Dios es vida enteral en qué?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le don de Dieu est la vie entérale en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our Lord.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Señor nuestro.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 notre Seigneur.</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7:16, Paul says that since he does what he doesn't want to do, it shows he agrees with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7:16, Pablo dice que ya que hace lo que no quiere hacer, ¿muestra que está de acuerdo con qué?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7:16, Paul dit que puisqu’il fait ce qu’il ne veut pas faire, cela montre qu’il est d’accord avec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agree with the law that it is good.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apruebo que la Ley es buena.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reconnais par là que la loi est bonne.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σύμφημι τῷ νόμῳ ὅτι καλός.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is carnal, but what is spiritual?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es carnal, pero ¿qué es espiritual?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est charnel, mais qu’est-ce qui est spirituel?</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law is spiritual,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la Ley es espiritual;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en effet, que la loi est spirituelle;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ὁ νόμος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what should we not let happen in our mortal body since we should consider ourselves dead to sin and alive to God?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¿qué no debemos permitir que suceda en nuestro cuerpo mortal ya que debemos considerarnos muertos al pecado y vivos para Dios?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6:12, que ne devrions-nous pas laisser arriver dans notre corps mortel puisque nous devrions nous considérer morts au péché et vivants pour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do not let sin reign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reine, pues, el pecado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péché ne règne donc point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οὖν βασιλευέτω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how did the author of Romans come to know covetousness?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¿cómo llegó el autor de Romanos a conocer la codicia?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comment l’auteur de Romains a-t-il connu la convoitise?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law had said, “You shall not covet.”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Ley no dijera: «No codiciarás».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loi n'eût dit: Tu ne convoiteras point.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ᾔδειν εἰ μὴ ὁ νόμος ἔλεγεν·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what were aroused by the law?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¿qué fueron suscitados por la ley?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7:5, qu’est-ce qui a été suscité par la loi?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sinful passions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pasiones pecaminosas,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passions des péchés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παθήματα τῶν ἁμαρτιῶν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7:17, does Paul do the things that he doesn't want to do?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7:17, ¿Pablo hace las cosas que no quiere hacer?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7:17, Paul fait-il les choses qu’il ne veut pas faire?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6:7, from what has he who has died been freed?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6:7, ¿de qué ha sido librado el que ha muerto?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6:7, de quoi celui qui est mort a-t-il été libéré?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been freed from sin.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sido justificado del pecado.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libre du péché.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δεδικαίωται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what part of Paul does nothing good dwell?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¿en qué parte de Pablo no habita nada bueno?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dans quelle partie de Paul rien de bon n’habite-t-il?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my flesh)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en mi carne,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dans ma chair: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ἐν τῇ σαρκί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6:3, as many of us as were baptized into Christ Jesus were also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6:3, ¿todos los que fuimos bautizados en Cristo Jesús también lo fuimos?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6:3, tous ceux d’entre nous qui ont été baptisés en Jésus-Christ étaient aussi quoi?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baptized into His death?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sido bautizados en su muerte?,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sa mort que nous avons été baptisés?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τὸν θάνατον αὐτοῦ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does Paul say he does not find?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¿qué dice Pablo acerca de su capacidad para determinar cómo hacer lo bueno?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qu’est-ce que Paul dit ne pas trouver?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how to perform what is good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el hacerlo.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le pouvoir de faire le bien.</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κατεργάζεσθαι τὸ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who are people slaves to obey? Be specific?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¿quiénes son personas esclavas a las que obedecer? ¿Ser específico?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6:16, à qui les gens sont-ils esclaves? Soyez précis?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to whom you present yourselves slaves to obey,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que si os sometéis a alguien como esclavos para obedecerlo,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qu'en vous livrant à quelqu'un comme esclaves pour lui obéir,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 ᾧ παριστάνετε ἑαυτοὺς δούλους εἰς ὑπακοήν,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it is no longer I who do it,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ya no soy yo quien hace aquello,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ce n'est plus moi qui le fais,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οὐκέτι ἐγὼ κατεργάζομαι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what will happen because you are not under law but under grace?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¿qué pasará porque no estás bajo la ley sino bajo la gracia?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6:14, que se passera-t-il parce que vous n’êtes pas sous la loi mais sous la grâce?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 shall not have dominion over you,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pecado no se enseñoreará de vosotros,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péché n'aura point de pouvoir sur vous,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γὰρ ὑμῶν οὐ κυριεύσει,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to whom can we be married since we have become dead to the law through the body of Christ?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¿con quién podemos casarnos ya que hemos muerto a la ley por el cuerpo de Cristo?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avec qui pouvons-nous nous marier puisque nous sommes morts à la loi par le corps du Christ?</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Him who was raised from the dead,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resucitó de entre los muertos,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celui qui est ressuscité des morts,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ἐκ νεκρῶν ἐγερθέντι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in what type of terms does Romans use in this verse?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¿en qué tipo de términos usa Romanos en este versículo?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6:19, quel type de termes les Romains utilisent-ils dans ce verset?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in human terms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como humano,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à la manière des hommes,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ἀνθρώπινον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he does not do?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que no hace?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qu’est-ce que Paul dit qu’il ne fait pas?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good that I will to do,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bien que quiero,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bien que je veux,</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ποιῶ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choose to present yourselves as slaves to sin, what will that lead to?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eligen presentarse como esclavos del pecado, ¿a qué les conducirá eso?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choisissez de vous présenter comme esclaves du péché, à quoi cela mènera-t-il?</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of sin leading to death,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del pecado para muerte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du péché qui conduit à la mort,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ἤτοι ἁμαρτίας εἰς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 were in the flesh, what did the sinful passions do to us?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cuando estábamos en la carne, ¿qué nos hicieron las pasiones pecaminosas?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7:5, lorsque nous étions dans la chair, que nous ont fait les passions pécheresses?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we should be united in the likeness of Christ's resurrection if we have been united together in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¿deberíamos estar unidos a semejanza de la resurrección de Cristo si hemos estado unidos en qué?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nous devrions être unis à l’image de la résurrection du Christ si nous avons été unis en quoi?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likeness of His death,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semejanza de su muerte,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conformité à sa mort,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ὁμοιώματι τοῦ θανάτου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the believers in Rome are asked to present themselves as slaves of righteousness for holiness just as they did what? (3 points)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a los creyentes en Roma se les pide que se presenten como esclavos de la justicia para la santidad tal como lo hicieron ¿qué? (3 puntos)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6:19, il est demandé aux croyants de Rome de se présenter comme des esclaves de la justice pour la sainteté, tout comme ils l’ont fait. (3points)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just as you presented your members as slaves of uncleanness, and of lawlessness leading to more lawlessness,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para iniquidad presentasteis vuestros miembros para servir a la impureza y a la iniquidad,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donc que vous avez livré vos membres comme esclaves à l'impureté et à l'iniquité, pour arriver à l'iniquité,</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παρεστήσατε τὰ μέλη ὑμῶν δοῦλα τῇ ἀκαθαρσίᾳ καὶ τῇ ἀνομίᾳ εἰς τὴν ἀνομίαν,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6:11, how should be think about our lives since we should consider ourselves to be dead to sin?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6:11, ¿cómo debemos pensar en nuestras vidas si debemos considerarnos muertos al pecado?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6:11, comment devrions-nous penser à notre vie puisque nous devrions nous considérer comme morts au péché?</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alive to God in Christ Jesus our Lord.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vivos para Dios en Cristo Jesús, Señor nuestro.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vivants pour Dieu en Jésus Christ.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ζῶντας δὲ τῷ θεῷ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we should no longer be slaves of sin because we know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ya no deberíamos ser esclavos del pecado porque ¿sabemos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6:6, nous ne devrions plus être esclaves du péché parce que nous savons quoi?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this, that our old man was crucified with Him,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esto, que nuestro viejo hombre fue crucificado juntamente con él,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notre vieil homme a été crucifié avec lui,</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γινώσκοντες ὅτι ὁ παλαιὸς ἡμῶν ἄνθρωπος συνεσταυρώθη,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7:12, the commandment is holy and just and good. What else is holy?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7:12, el mandamiento es santo, justo y bueno. ¿Qué más es santo?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7:12, le commandement est saint, juste et bon. Qu'est-ce qui est sacré d'autre?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the law is holy,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la Ley a la verdad es santa,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donc est sainte,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μὲν νόμος ἅγιος,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at work in our members to bear fruit to death.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obraban en nuestros miembros llevando fruto para muerte.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agissaient dans nos membres, de sorte que nous portions des fruits pour la mort.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ἐνηργεῖτο ἐν τοῖς μέλεσιν ἡμῶν εἰς τὸ καρποφορῆσαι τῷ θανάτῳ·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have we become dead to?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¿para qué hemos muerto?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à quoi sommes-nous morts?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also have become dead to the law through the body of Christ,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muerto a la Ley mediante el cuerpo de Cristo,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aussi vous avez été, par le corps de Christ, mis à mort en ce qui concerne la loi,</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ὑμεῖς ἐθανατώθητε τῷ νόμῳ διὰ τοῦ σώματος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6:20, when were the people who were then believers in Rome free in regard to righteousness?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6:20, ¿cuándo fueron libres en cuanto a justicia las personas que entonces eran creyentes en Roma?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6:20, quand les gens qui croyaient alors à Rome étaient-ils libres en ce qui concerne la justice?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you were slaves of sin,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erais esclavos del pecado,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vous étiez esclaves du péché,</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γὰρ δοῦλοι ἦτε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should we do now that we have been delivered from the law?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debemos hacer ahora que hemos sido liberados de la ley?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devons-nous faire maintenant que nous avons été délivrés de la loi?</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we should serve in the newness of the Spirit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sirvamos bajo el régimen nuevo del Espíritu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que nous servons dans un esprit nouveau,</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δουλεύειν ἡμᾶς ἐν καινότητι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how long does the law have dominion over a man?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¿cuánto tiempo tiene dominio la ley sobre el hombre?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combien de temps la loi domine-t-elle sur un homme?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 lives?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tanto que éste vive?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longtemps qu'il vit?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χρόνον ζῇ;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did a good thing become death to the author of Romans?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¿algo bueno llegó a ser muerte para el autor de Romanos?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une bonne chose est-elle devenue la mort pour l’auteur de Romains?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 what might some people think we should do to cause grace to abound?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 ¿qué podrían pensar algunas personas que debemos hacer para que la gracia abunde?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 que pourraient penser que nous devrions faire pour que la grâce abonde?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why shall sin not have dominion over you?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¿por qué el pecado no tendrá dominio sobre ti?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6:14, pourquoi le péché ne dominerait-il pas sur vous?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not under law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estáis bajo la Ley,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vous êtes, non sous la loi,</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ἐστε ὑπὸ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what did sin do that it might appear sin?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¿qué hizo el pecado para parecer pecado?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qu’a fait le péché pour qu’il apparaisse comme un péché?</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producing death in me through what is good,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produjo en mí la muerte por medio de lo que es bueno,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me donnant la mort par ce qui est bon,</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ἀγαθοῦ μοι κατεργαζομένη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how did the believers in Rome feel about the sins they used to be enslaved to obey?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¿cómo se sentían los creyentes en Roma acerca de los pecados a los que solían estar esclavizados a obedecer?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6:21, que ressentaient les croyants de Rome à l’égard des péchés auxquels ils étaient esclaves?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things of which you are now ashamed?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aquellas cosas de las cuales ahora os avergonzáis?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fruits dont vous rougissez aujourd'hui.</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οἷς νῦν ἐπαισχύνεσθε;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what produced death in the author of Romans through what is good?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¿qué produjo la muerte en el autor de Romanos a través del bien?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7:13, qu’est-ce qui a produit la mort chez l’auteur de Romains à cause de ce qui est bon?</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it might appear sin,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bien, el pecado, para mostrarse como pecado,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péché, afin qu'il se manifestât comme péché</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ἁμαρτία, ἵνα φανῇ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were sinful passions at work in our members?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¿cuándo actuaron las pasiones pecaminosas en nuestros miembros?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7:5, quand les passions pécheresses étaient-elles à l’œuvre chez nos membres?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we were in the flesh,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vivíamos en la carne,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nous étions dans la chair,</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γὰρ ἦμεν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Shall we continue in sin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¿Perseveraremos en el pecado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Demeurerions-nous dans le péché,</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ἐπιμένωμεν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did sin do to produce all maner of evil desire?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hizo el pecado para producir toda clase de malos deseos?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que le péché a fait pour produire toutes sortes de mauvais désirs?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taking opportunity by the commandment,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aprovechándose del mandamiento,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saisissant l'occasion, produisit en moi par le commandement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δὲ λαβοῦσα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6:8, what condition that we might satisfy, gives us confidence that we shall also live with Christ?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6:8, ¿qué condición que podamos satisfacer nos da confianza de que también viviremos con Cristo?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6:8, quelle condition que nous pouvons remplir nous donne l’assurance que nous vivrons également avec Christ?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we died with Christ,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morimos con Cristo,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morts avec Christ,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ἀπεθάνομεν σὺν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6:18, when the believers in Rome became slaves of righteousness, what were they set free from?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6:18, cuando los creyentes en Roma se convirtieron en esclavos de la justicia, ¿de qué fueron liberados?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6:18, lorsque les croyants de Rome sont devenus esclaves de la justice, de quoi ont-ils été libérés?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been set free from sin,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libertados del pecado,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Ayant été affranchis du péché,</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ἐλευθερωθέντες δὲ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6:10, realizing there are many groups of people that need to be saved, how many times will Christ need to die?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6:10, al darnos cuenta de que hay muchos grupos de personas que necesitan ser salvos, ¿cuántas veces necesitará morir Cristo?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6:10, sachant qu’il existe de nombreux groupes de personnes qui doivent être sauvés, combien de fois Christ devra-t-il mourir?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death that He died, He died to sin once for all;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murió, al pecado murió una vez por todas;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mort, et c'est pour le péché qu'il est mort une fois pour toutes;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ἀπέθανεν, τῇ ἁμαρτίᾳ ἀπέθανεν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as long as a man lives what has dominion over him?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mientras el hombre vive, ¿qué tiene dominio sobre él?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 tant qu’un homme vit, qu’est-ce qui domine sur lui?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