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always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mi Dios siempre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à mon Dieu de continuelles actions de grâces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 μου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foolishness?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necedad el mensaje de la cruz?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à qui le message de la croix est-il une folie?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perishing,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se pierden;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périssent;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λόγος γὰρ ὁ τοῦ σταυροῦ τοῖς μὲν ἀπολλυμένοις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does Paul said he could not do?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¿qué dijo Pablo que no podía hacer?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Qu'est-ce que Paul ne pouvait pas faire avec eux, alors qu'il ferait avec des hommes spirituels?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could not speak to you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pude hablaros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pu vous parler,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ἠδυνήθην λαλῆσαι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who has chosen the foolish things of the world to put to shame the wise?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¿quién escogió las tonterías del mundo para avergonzar a los sabios?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qui a choisi les choses insensées du monde pour confondre les sages?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those who are sanctified in Christ Jesus and described as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aquellos que son santificados en Cristo Jesús y ¿cómo se describe?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ceux qui sont sanctifiés en Jésus-Christ et décrite comme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llamados a ser santos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have we done with the Spirit who is from God?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hemos hecho con el Espíritu que viene del mundo?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qu’avons-nous fait de l’Esprit qui vient de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have received,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no hemos recibido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does Paul say of the wisdom and rulers of this age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dice Pablo de la sabiduría y los gobernantes de este siglo?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que dit Paul de la sagesse et des dirigeants de ce siècle?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coming to nothing.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perecen.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vont être anéantis;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καταργουμένων·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wiser than men?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sabio que los hombres?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qu’est-ce qui est plus sage que les hommes?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foolishness of God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insensato de Dios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folie de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μωρὸν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who did Paul say were saying that they were following Paul, or Apollos, or Cephas, or Christ?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¿quiénes dijo Pablo que seguían a Pablo, a Apolos, a Cefas o a Cristo?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 selon Paul, qui disait qu’ils suivaient Paul, ou Apollos, ou Céphas, ou Christ?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each of you says,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uno de vosotros dice: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parle ainsi: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ἕκαστος ὑμῶν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done with the wisdom of this world?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ha hecho Dios con la sabiduría de este mundo?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1:20, qu’a fait Dieu de la sagesse de ce monde?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God made foolish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ha enloquecido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n'a-t-il pas convaincu de folie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ἐμώρανεν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received?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hemos recibido?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avons reçu?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who is from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que proviene de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qui vient de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πνεῦμα τὸ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save those who believe through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¿agradó a Dios salvar a los que creen mediante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par quoi a-t-il plu à Dieu de sauver ceux qui croient?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foolishness of the message preached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locura de la predicación.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folie de la prédication.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μωρίας τοῦ κηρύγματος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When did God ordain the hidden wisdom?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¿Cuándo ordenó Dios la sabiduría escondida?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quand Dieu a-t-il ordonné la sagesse cachée?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God ordained before the ages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predestinó antes de los siglos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avant les siècles,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προώρισεν ὁ θεὸς πρὸ τῶν αἰώνων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could the brethren in Corinth determine by looking at those who were called?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¿qué podrían determinar los hermanos de Corinto al mirar a los que fueron llamados?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que pouvaient déterminer les frères de Corinthe en regardant ceux qui étaient appelés?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said that he wanted there to be no divisions among you, he pleaded with you by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dijo que quería que no hubiera divisiones entre vosotros, ¿por qué os suplicó?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Paul a dit qu’il voulait qu’il n’y ait pas de divisions parmi vous, il vous a plaidé par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not many wise according to the flesh, not many mighty, not many noble,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 muchos sabios según la carne, ni muchos poderosos, ni muchos nobles;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ni beaucoup de sages selon la chair, ni beaucoup de puissants, ni beaucoup de nobles.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 πολλοὶ σοφοὶ κατὰ σάρκα, οὐ πολλοὶ δυνατοί, οὐ πολλοὶ εὐγενεῖς·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in addition to being the power of God, what is Christ crucified to those who are called?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además de ser poder de Dios, ¿qué es Cristo crucificado para los que son llamados?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en plus d’être la puissance de Dieu, qu’est-ce que le Christ crucifié pour ceux qui sont appelés?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wisdom of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sabiduría de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sagesse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from looking at what can you see that, according to the flesh, not many wise, might, or noble are called?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al mirar ¿qué se puede ver que, según la carne, no muchos son llamados sabios, valientes o nobles?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en regardant que pouvez-vous voir que, selon la chair, peu de gens sont appelés sages, puissants ou nobles?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name of our Lord Jesus Christ,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nombre de nuestro Señor Jesucristo,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nom de notre Seigneur Jésus Christ,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ὀνόματος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calling, brethren,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Considerad, pues, hermanos, vuestra vocación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parmi vous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κλῆσιν ὑμῶν,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not received?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no hemos recibido?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n’avons pas reçu?</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spirit of the world,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del mundo,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n'avons pas reçu l'esprit du monde,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οὐ τὸ πνεῦμα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what words indicate how strongly Paul desires for us to all speak the same thing?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¿qué palabras indican con qué intensidad desea Pablo que todos hablemos lo mismo?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quels mots indiquent à quel point Paul désire que nous disions tous la même chose?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plead with you, brethren,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pues, hermanos,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planted?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dice Pablo que plantó?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été planté?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planted,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planté,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planté,</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ἐφύτευσα,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not speak to them as to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no podía hablarles ¿de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ne pouvait pas leur parler de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spiritual people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espirituales,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comme à des hommes spirituels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πνευματικοῖς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is anything, nor he who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quelque chose, ni celui qui quoi?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 who waters,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que riega,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celui qui arrose,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What do we do of these things?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¿Qué hacemos con estas cosas?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que faisons-nous de ces choses?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things we also speak,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estas cosas hablamos,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en parlons,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καὶ λαλοῦμεν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did the world through wisdom fail to know?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 quién no conoció el mundo mediante la sabiduría?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le monde, par sagesse, n’a-t-il pas réussi à connaître?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know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reconoció a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point connu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ἐν τῇ σοφίᾳ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What might a person be able to do if he knew the mind of the Lord?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¿Qué podría hacer una persona si conociera la mente del Señor?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que pourrait-on faire s’il connaissait la pensée du Seigneur?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instruct Him?”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lo instruirá?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l'instruire?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συμβιβάσει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did Paul baptize so few people?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Pablo bautizó a tan pocas personas?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Paul a-t-il baptisé si peu de personnes?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did not send me to baptize,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envió Cristo a bautizar,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baptiser que Christ m'a envoyé,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ἀπέστειλέν με Χριστὸς βαπτίζειν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Paul's speech and preaching were not with persuasive words of human wisdom but in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el discurso y la predicación de Pablo no fueron con palabras persuasivas de sabiduría humana pero ¿en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le discours et la prédication de Paul ne reposaient pas sur des paroles persuasives de la sagesse humaine, mais en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demonstration of the Spirit and of power,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demostración del Espíritu y de poder,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une démonstration d'Esprit et de puissance,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ἀποδείξει πνεύματος καὶ δυνάμεως,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who did Paul baptize in Corinth in addition to Crispus and Gaius?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¿a quién bautizó Pablo en Corinto además de a Crispo y Gayo?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qui Paul a-t-il baptisé à Corinthe en plus de Crispus et Gaius?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 also baptized the household of Stephanas.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bauticé a la familia de Estéfanas,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encore baptisé la famille de Stéphanas;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ἐβάπτισα δὲ καὶ τὸν Στεφανᾶ οἶκον·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to save those who believe through the foolishness of the message preached?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salvar a los que creen por la necedad del mensaje predicado?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qui a prévu de sauver ceux qui croient à travers la folie du message prêché?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the fact that Christ was crucified means that Christ is the wisdom of God and what else?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el hecho de que Cristo fuera crucificado significa que Cristo es sabiduría de Dios y ¿qué más?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le fait que Christ a été crucifié signifie que Christ est la sagesse de Dieu et quoi d’autre?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power of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poder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puissance de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Χριστὸν θεοῦ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agradó a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plu à Dieu</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 through the grace of God you were enriched in all utterance and all knowledge even as what was confirmed in you?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 ¿por la gracia de Dios fuisteis enriquecidos en toda palabra y en todo conocimiento, así como lo que fue confirmado en vosotros?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par la grâce de Dieu, vous avez été enrichi de toute parole et de toute connaissance, comme ce qui a été confirmé en vous?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as the testimony of Christ was confirmed in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medida en que el testimonio acerca de Cristo ha sido confirmado entre vosotros,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témoignage de Christ ayant été solidement établi parmi vous,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τὸ μαρτύριον τοῦ Χριστοῦ ἐβεβαιώθη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since we were called into the fellowship of God's Son Jesus Christ, what relation should Jesus be to us?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puesto que fuimos llamados a la comunión con el Hijo de Dios Jesucristo, ¿qué relación debería tener Jesús con nosotros?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puisque nous avons été appelés à la communion du Fils de Dieu Jésus-Christ, quelle relation Jésus devrait-il avoir avec nous?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Señor.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Seigneur.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done with the base things of the world and the things which are despised?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hecho Dios con las cosas viles del mundo y las cosas despreciadas?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qu’a fait Dieu des choses viles du monde et des choses méprisées?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chosen,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escogió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a choisi les choses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What will each one receive?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recibirá cada uno?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que recevra chacun?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each one will receive his own reward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cada uno recibirá su recompensa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chacun recevra sa propre récompense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τὸν ἴδιον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a stumbling block?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una piedra de tropiezo?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le Christ crucifié est-il une pierre d’achoppement?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Jews a stumbling block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judíos ciertamente tropezadero,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scandale pour les Juifs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μὲν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How does Paul refer to the Corinthians?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¿cómo se refiere Pablo a los corintios?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comment Paul fait-il référence aux Corinthiens?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should not be in the wisdom of men?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no debe estar en la sabiduría de los hombres?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qu’est-ce qui ne devrait pas être dans la sagesse des hommes?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vuestra fe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votre foi fût fondée,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If the rulers of this age knew, what would they have not done?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si los gobernantes de este siglo supieran, ¿qué no habrían hecho?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si les dirigeants de cette époque savaient, que n’auraient-ils pas fait?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would not have crucified the Lord of glory.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nunca habrían crucificado al Señor de la gloria.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n'auraient pas crucifié le Seigneur de gloire.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τὸν κύριον τῆς δόξης ἐσταύρωσαν·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Who do we not speak of?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¿de quién no hablamos?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qui ne parlons-nous pas?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of the rulers of this age,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de los poderosos de este mundo,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des chefs de ce siècle,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τῶν ἀρχόντων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stronger than men?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fuerte que los hombres?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qu’est-ce qui est plus fort que les hommes?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weakness of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faiblesse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ἀσθενὲς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God is the only who can do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¿Dios es el único que puede hacer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Dieu est le seul à pouvoir faire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the increase.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da el crecimiento.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fait croître.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αὐξάνων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 we do that is a stumbling block to the Jews and foolishness to the Greeks?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hacemos que sea tropezadero para los judíos y necedad para los griegos?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 faisons-nous qui soit une pierre d’achoppement pour les Juifs et une folie pour les Grecs?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preach Christ crucified,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predicamos a Cristo crucificado,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prêchons Christ crucifié;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κηρύσσομεν Χριστὸν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said he was with the Corinthians in fear, in much trembling and in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dijo que estaba con los corintios en mucho temor, en temoblor y ¿en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a dit qu’il était avec les Corinthiens dans la crainte, dans un grand tremblement et dans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weakness,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debilidad,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faiblesse,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Jews request?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piden los judíos?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demandent les Juifs?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Jews request a sign,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judíos piden señales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Juifs demandent des miracles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καὶ Ἰουδαῖοι σημεῖα αἰτοῦσιν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did Christ send Paul to do instead of baptize?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¿a qué envió Cristo a Pablo en lugar de bautizarlo?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qu’est-ce que Christ a envoyé Paul faire au lieu de baptiser?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preach the gospel,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predicar el evangelio;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annoncer l'Évangile,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With what did Paul say he could not feed them?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¿Con qué dijo Pablo que no podía alimentarlos?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avec quoi Paul a-t-il dit qu’il ne pouvait pas les nourrir?</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with solid food;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alimento sólido,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la nourriture solide,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by whom are you enriched in everything in all utterance and all knowledge?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¿de quién sois enriquecidos en todo, en toda palabra y en todo conocimiento?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par qui êtes-vous enrichi en toutes choses, en toute parole et en toute connaissance?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Him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medio de él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lui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Who does not receive the things of the Spirit of God?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¿Quién no recibe las cosas del Espíritu de Dios?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qui ne reçoit pas les choses de l’Esprit de Dieu?</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man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hombre natural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l'homme animal</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Ψυχικὸς δὲ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does not happen for many wise according the the flesh, not many mighty, not many noble?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que n’arrive-t-il pas à beaucoup de sages selon la chair, à beaucoup de puissants, à beaucoup de nobles?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called.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avez été appelés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We speak the things given by God in words that who teaches?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las cosas dadas por Dios hablamos con palabras ¿quién enseña?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Nous disons les choses données par Dieu avec des mots. Qui enseigne?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which the Holy Spirit teaches,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las que enseña el Espíritu,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ceux qu'enseigne l'Esprit,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διδακτοῖς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in the wisdom of God, who did not know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en la sabiduría de Dios, ¿quién no conoció a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dans la sagesse de Dieu, qui n’a pas connu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world through wisdom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Puesto que el mundo, mediante su sabiduría,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le monde, avec sa sagesse,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ἔγνω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foolishness of God is wiser than men, the weakness of God is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necedad de Dios es más sabia que los hombres, ¿la debilidad de Dios es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folie de Dieu est plus sage que les hommes, qu’est-ce que la faiblesse de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stronger than men.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fuerte que los hombres.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forte que les hommes.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ἰσχυρότερον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Neitther he who plants is anything, nor he who waters but who gives the increase?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riega sino quién da el crecimiento?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rien, ni celui qui arrose mais qui donne le fruit?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what does the natural man not receive?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¿qué no recibe el hombre natural?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qu’est-ce que l’homme naturel ne reçoit pas?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of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son del Espíritu de Dios,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les choses de l'Esprit de Dieu,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why will Jesus confirm you to the end?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¿por qué Jesús te confirmará hasta el fin?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pourquoi Jésus vous confirmera-t-il jusqu’à la fin?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blameless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irreprensibles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soyez irréprochables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ἀνεγκλήτους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the power of God?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el poder de Dios el mensaje de la cruz?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1:18, à qui le message de la croix est-il la puissance de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us who are being saved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los que se salvan, esto es, a nosotros,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nous qui sommes sauvés,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σῳζομένοις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what does Paul do concerning you?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¿qué hace Pablo con respecto a usted?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que fait Paul à votre égard?</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