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eyes not seen, nor ear heard, nor have entered in the heart of man?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es lo que los ojos no vieron, ni el oído oyó, ni ha subido al corazón del hombre?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que les yeux n’ont pas vu, que l’oreille n’a pas entendu, et qui n’est pas entré dans le cœur de l’homme?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which God has prepared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las que Dios ha preparado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que Dieu a préparées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ἡτοίμασεν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how do musical instruments playing without distinction compare to you speaking a language that is not understood?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¿en qué se parece tocar instrumentos musicales sin distinción a hablar un idioma que no se entiende?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9, comment les instruments de musique jouant sans distinction se comparent-ils au fait que vous parliez une langue qui n’est pas comprise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likewise you,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talk to them as to carnal and what else?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podía hablarles como a carnales y ¿qué más?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pouvait leur parler de choses charnelles et quoi d’autre?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babes in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niños en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des enfants en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νηπίοις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While Paul has laid the foundation , who builts on 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Mientras Pablo puso el fundamento, ¿quién edifica sobre él?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pendant que Paul a posé les fondations, qui bâtit dessus?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builds on it.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 edifica encima;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bâtit dessus.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ἄλλος δὲ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was an apostle of Jesus Christ?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fue apóstol de Jesucristo?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était un apôtre de Jésus-Christ?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called to be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llamado a ser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 appelé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 κλητὸς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did God ordain before the ages?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ordenó Dios antes de los siglos?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qu’est-ce que Dieu a ordonné avant les âges?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hidden wisdom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oculta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cachée,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ἀποκεκρυμμένην,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