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to whom is Christ crucified the power of God and the wisdom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 quién está crucificado Cristo el poder de Dios y la sabiduría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à qui Christ crucifié est-il la puissance de Dieu et la sagesse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llamados a ser santos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called,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para los llamados,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appelés,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αὐτοῖς δὲ τοῖς κλητοῖς,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the power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el poder de Dios el mensaje de la cruz?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1:18, à qui le message de la croix est-il la puissance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us who are being saved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los que se salvan, esto es, a nosotros,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nous qui sommes sauvés,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σῳζομένοις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nor he who waters is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ni el que riega es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3:7, ni celui qui plante, ni celui qui arrose, n’est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anything,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algo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quelque chose,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those of the household of Chloe about the contentions among the brethren in Corinth?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hicieron los de la casa de Cloe acerca de las contiendas entre los hermanos de Corinto?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qu’ont fait les membres de la maison de Chloé à propos des disputes entre les frères de Corinthe?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do what through the foolishness of the message preached?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le agradó a Dios hacer por la necedad del mensaje predicado?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qu’a-t-il plu à Dieu de faire à cause de la folie du message prêché?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has been declared to 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 sido informado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appris à votre sujet,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ἐδηλώθη γάρ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What did Paul say were not with persuasive words of human wisdom?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¿Qué dijo Pablo que no fueron con palabras persuasivas de humana sabiduría?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qu’est-ce qui, selon Paul, n’était pas accompagné de paroles convaincantes de la sagesse humaine?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my speech and my preaching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mi palabra ni mi predicación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 parole et ma prédication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λόγος μου καὶ τὸ κήρυγμά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in addition to being the power of God, what is Christ crucified to those who are called?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además de ser poder de Dios, ¿qué es Cristo crucificado para los que son llamados?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en plus d’être la puissance de Dieu, qu’est-ce que le Christ crucifié pour ceux qui sont appelés?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save those who believe.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salvar a los creyentes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sauver les croyants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σῶσαι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wisdom of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sabiduría de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sagesse de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If the rulers of this age knew, what would they have not done?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si los gobernantes de este siglo supieran, ¿qué no habrían hecho?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si les dirigeants de cette époque savaient, que n’auraient-ils pas fait?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would not have crucified the Lord of glory.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nunca habrían crucificado al Señor de la gloria.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n'auraient pas crucifié le Seigneur de gloire.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τὸν κύριον τῆς δόξης ἐσταύρωσαν·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With what did Paul say he did not come to the Corinthians?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¿Con qué dijo Pablo que no vino a los Corintios?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avec quoi Paul dit-il qu'il n'est pas venu aux Corinthiens?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come with excellence of speech or of wisdom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fui con excelencia de palabras o de sabiduría,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avec une supériorité de langage ou de sagesse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ἦλθον οὐ καθ’ ὑπεροχὴν λόγου ἢ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did Christ send Paul to do instead of baptize?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¿a qué envió Cristo a Pablo en lugar de bautizarlo?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qu’est-ce que Christ a envoyé Paul faire au lieu de baptiser?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preach the gospel,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predicar el evangelio;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annoncer l'Évangile,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God is the only who can do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¿Dios es el único que puede hacer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Dieu est le seul à pouvoir faire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the increase.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da el crecimiento.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fait croître.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αὐξάνων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what categories of people are called?  (2 points)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¿qué categorías de personas se llaman? (2 puntos)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quelles catégories de personnes sont appelées ? (2 points)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Jews and Greeks,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Juifs que Grecs.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τε καὶ Ἕλλησιν,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Paul's speech and preaching were not with persuasive words of human wisdom but in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el discurso y la predicación de Pablo no fueron con palabras persuasivas de sabiduría humana pero ¿en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le discours et la prédication de Paul ne reposaient pas sur des paroles persuasives de la sagesse humaine, mais en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demonstration of the Spirit and of power,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demostración del Espíritu y de poder,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une démonstration d'Esprit et de puissance,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ἀποδείξει πνεύματος καὶ δυνάμεως,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Why would they have not crucified the Lord of glory?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¿Por qué no habrían de crucificar al Señor de la gloria?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pourquoi n’auraient-ils pas crucifié le Seigneur de gloire?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had they known,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la hubieran conocido,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s'ils l'eussent connue,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We speak the things given by God in words that who teaches?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las cosas dadas por Dios hablamos con palabras ¿quién enseña?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Nous disons les choses données par Dieu avec des mots. Qui enseigne?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which the Holy Spirit teaches,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las que enseña el Espíritu,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ceux qu'enseigne l'Esprit,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διδακτοῖς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done with the wisdom of this world?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ha hecho Dios con la sabiduría de este mundo?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1:20, qu’a fait Dieu de la sagesse de ce monde?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God made foolish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ha enloquecido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n'a-t-il pas convaincu de folie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ἐμώρανεν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Who is anything?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¿Quién es algo?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qui est quelque chose?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neither he who plants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 el que planta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ce n'est pas celui qui plante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οὔτε ὁ φυτεύων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cannot know the things of the Spirit of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puede conocer las cosas del Espíritu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peut-il pas connaître les choses de l’Esprit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spiritually discerned.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han de discernir espiritualmente.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spirituellement qu'on en juge.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πνευματικῶς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Why did we received the Spirit who is from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¿Por qué recibimos el Espíritu que viene de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pourquoi avons-nous reçu l’Esprit qui vient de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might know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sepamos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connaissions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εἰδῶμεν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what group of people at Corinth?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grupo de personas en Corinto estaba dirigido el libro de 1 Corintios?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 groupe de personnes à Corinthe?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church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iglesia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l'Église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was given to Paul?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le fue dado a Pablo?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qu’est-ce qui a été donné à Paul?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of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gracia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χάριν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speak among those who are mature?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habla Pablo entre los madurez en la fe?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parmi ceux qui sont mûrs?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we speak wisdom among those who are mature,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hablamos sabiduría entre los que han alcanzado madurez en la fe;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c'est une sagesse que nous prêchons parmi les parfaits,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λαλοῦμεν ἐν τοῖς τελείοις,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say of the wisdom and rulers of this age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dice Pablo de la sabiduría y los gobernantes de este siglo?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de la sagesse et des dirigeants de ce siècle?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coming to nothing.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perecen.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vont être anéantis;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καταργουμένων·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know anything among you except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saber entre vosotros nada, ¿excepto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Paul était déterminé à ne rien savoir parmi vous, sauf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Jesus Christ and Him crucified.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Jesucristo, y a éste crucificado.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chose que Jésus Christ, et Jésus Christ crucifié.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Ἰησοῦν Χριστὸν καὶ τοῦτον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Who knows the things of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conoce las cosas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qui connaît les choses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no one knows the things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nadie conoció las cosas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personne ne connaît les choses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τὰ τοῦ θεοῦ οὐδεὶς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might have happened if Paul had presented the gospel with wisdom of words?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habría pasado si Pablo hubiera presentado el evangelio con sabiduría de palabras?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 se serait-il passé si Paul avait présenté l’Évangile avec la sagesse des mots?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the cross of Christ should be made of no effect.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 haga vana la cruz de 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croix de Christ ne soit pas rendue vaine.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κενωθῇ ὁ σταυρὸς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for what should we be eagerly waiting?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¿qué deberíamos estar esperando ansiosamente?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que devrions-nous attendre avec impatience?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eagerly waiting for the revelation of our Lord Jesus Christ,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esperáis la manifestación de nuestro Señor Jesucristo;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l'attente où vous êtes de la manifestation de notre Seigneur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ἀπεκδεχομένους τὴν ἀποκάλυψιν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How does paul refers to the corinthians?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¿cómo se refiere Pablo a los corintios?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 comment Paul fait-il référence aux Corinthiens?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yo, hermanos,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Κἀγώ,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who are one?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¿quiénes son uno?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qui est un?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plants and he who waters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planta y el que riega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plante et celui qui arrose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φυτεύων δὲ καὶ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does the spirit of the man know?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¿Qué sabe el espíritu del hombre?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 sait l’esprit de l’homme?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man knows the things of a man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de entre los hombres conoce las cosas del hombre,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des hommes, en effet, connaît les choses de l'homme,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οἶδεν ἀνθρώπων τὰ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what does God's grace do for you in everything?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¿qué hace la gracia de Dios por ti en todo?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que fait la grâce de Dieu pour vous en toute chose?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enriched in everything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sido enriquecidos en todo,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comblés de toutes les richesses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παντὶ ἐπλουτίσθητε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We have received  the spirit who is from God so that we know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¿Hemos recibido el espíritu que viene de Dios para saber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2:12, Nous avons reçu l'esprit qui vient de Dieu pour que nous sachions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that have been freely given to us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ha concedido.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 données par sa grâce.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χαρισθέντα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Greeks seek?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buscan los griegos?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recherchent les Grecs?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Greeks seek after wisdom;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griegos buscan sabiduría,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Grecs cherchent la sagesse: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Ἕλληνες σοφίαν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who did Paul baptize in Corinth in addition to Crispus and Gaius?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¿a quién bautizó Pablo en Corinto además de a Crispo y Gayo?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qui Paul a-t-il baptisé à Corinthe en plus de Crispus et Gaius?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No one knows the things of God except for who?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¿Nadie conoce las cosas de Dios sino quién?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personne ne connaît les choses de Dieu, sauf qui?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foolishness?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por necedad?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Christ crucifié est-il une folie?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Greeks foolishness,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los gentiles locura.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folie pour les païens,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ἔθνεσιν δὲ μωρίαν,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 also baptized the household of Stephanas.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bauticé a la familia de Estéfanas,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encore baptisé la famille de Stéphanas;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ἐβάπτισα δὲ καὶ τὸν Στεφανᾶ οἶκον·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should each one do when building on the foundation?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debe hacer cada uno al edificar sobre el fundamento?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 doit faire chacun lorsqu’il bâtit sur les fondations?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each one take heed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mire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prenne garde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how could the brethren in Corinth know from their calling that not many wise, mighty, or noble are called?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¿cómo podrían los hermanos de Corinto saber, por su llamamiento, que no hay muchos sabios, poderosos o nobles llamados?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comment les frères de Corinthe pourraient-ils savoir, grâce à leur appel, que peu de sages, de puissants ou de nobles sont appelés?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see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ved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Considérez, frères,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have we done with the Spirit who is from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hemos hecho con el Espíritu que viene del mundo?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qu’avons-nous fait de l’Esprit qui vient de Dieu?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have received,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no hemos recibido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did God ordain before the ages?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ordenó Dios antes de los siglos?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qu’est-ce que Dieu a ordonné avant les âges?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hidden wisdom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oculta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cachée,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ἀποκεκρυμμένην,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Paul asks three questions that suggest that there were few people of what three classifications that were among the church of God at that time.  What were these three questions?  (3 points)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Pablo hace tres preguntas que sugieren que eran pocas las personas de las tres clasificaciones que había entre la iglesia de Dios en ese momento. ¿Cuáles fueron estas tres preguntas? (3 puntos)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Paul pose trois questions qui suggèrent qu’il y avait peu de personnes appartenant à ces trois catégories parmi l’Église de Dieu à cette époque. Quelles étaient ces trois questions ? (3points)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the wise? Where is the scribe? Where is the disputer of this age?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el sabio? ¿Dónde está el escriba? ¿Dónde está el que discute asuntos de este mundo?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est le sage? où est le scribe? où est le disputeur de ce siècle?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σοφός; ποῦ γραμματεύς; ποῦ συζητητὴς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which church of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iglesia de Dios estaba dirigido el libro de 1 Corintios?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quelle église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at Corinth,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Corinto,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à Corinthe,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οὔσῃ ἐν Κορίνθῳ,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Paul said each one will receive his own reward according to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Pablo dijo que cada uno recibirá su recompensa ¿según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Paul dit que chacun recevra sa propre récompense en fonction de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own labor.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 labor,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son propre travail.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ἴδιον κόπον,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among whom did Chloe's household say there were contentions?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¿entre quiénes dijo la casa de Cloe que había contiendas?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entre qui la maison de Chloé a-t-elle déclaré qu'il y avait des disputes?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While Paul has laid the foundation , who builts on it?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Mientras Pablo puso el fundamento, ¿quién edifica sobre él?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pendant que Paul a posé les fondations, qui bâtit dessus?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builds on it.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 edifica encima;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bâtit dessus.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ἄλλος δὲ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fellow workers?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¿Quiénes son los colaboradores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sont les collaborateurs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are God’s fellow workers;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nosotros somos colaboradores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sommes ouvriers avec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γάρ ἐσμεν συνεργοί·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should not be in the wisdom of men?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no debe estar en la sabiduría de los hombres?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qu’est-ce qui ne devrait pas être dans la sagesse des hommes?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vuestra fe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votre foi fût fondée,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who has chosen the foolish things of the world to put to shame the wise?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¿quién escogió las tonterías del mundo para avergonzar a los sabios?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qui a choisi les choses insensées du monde pour confondre les sages?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those who are sanctified in Christ Jesus and described as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aquellos que son santificados en Cristo Jesús y ¿cómo se describe?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ceux qui sont sanctifiés en Jésus-Christ et décrite comme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