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did Paul get the grace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obtuvo Pablo la gracia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a-t-il obtenu la grâce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said that he wanted there to be no divisions among you, he pleaded with you by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dijo que quería que no hubiera divisiones entre vosotros, ¿por qué os suplicó?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Paul a dit qu’il voulait qu’il n’y ait pas de divisions parmi vous, il vous a plaidé par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name of our Lord Jesus Christ,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nombre de nuestro Señor Jesucristo,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nom de notre Seigneur Jésus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ὀνόματος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Who does not receive the things of the Spirit of God?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¿Quién no recibe las cosas del Espíritu de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qui ne reçoit pas les choses de l’Esprit de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man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hombre natural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l'homme animal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Ψυχικὸς δὲ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things which are mighty, who did God choose?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fuertes, ¿a quién escogió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pour confondre les choses puissantes, qui Dieu a-t-il choisi?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has chosen the weak things of the world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del mundo escogió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choisi les choses faibles du monde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ἀσθενῆ τοῦ κόσμου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ha sido dada,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m'a été donnée,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δοθεῖσάν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to bring to nothing the things that are?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escogió Dios para deshacer lo que 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pour réduire à néant les choses qui sont?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which are not,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no 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celles qui ne sont point,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did the world through wisdom fail to know?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 quién no conoció el mundo mediante la sabiduría?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le monde, par sagesse, n’a-t-il pas réussi à connaître?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know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reconoció a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point connu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ἐν τῇ σοφίᾳ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weakness of God is stronger than men, the foolishness of God is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debilidad de Dios es más fuerte que los hombres, ¿la necedad de Dios es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faiblesse de Dieu est plus forte que les hommes, qu’est-ce que la folie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when will our Lord Jesus Christ confirm you to the end?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¿cuándo nuestro Señor Jesucristo te confirmará hasta el fin?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1:8, quand notre Seigneur Jésus-Christ vous confirmera-t-il jusqu’à la fin?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our Lord Jesus Christ.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 nuestro Señor Jesucristo.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de notre Seigneur Jésus Christ.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Does the natural man receive the things of the spirit of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¿recibe el hombre natural las cosas del espíritu de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reçoit-il les choses de l’esprit de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receive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percibe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reçoit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how did Paul feel about the fact that he had only baptized a few of the people in Corinth?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¿cómo se sintió Pablo por el hecho de que solo había bautizado a unas pocas personas en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pensait Paul du fait qu’il n’avait baptisé que quelques habitants de Corinthe?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wiser than men,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sabio que los hombres,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sage que les hommes,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σοφώτερον τῶν ἀνθρώπων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do because he wants you in the fellowship of His Son?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¿qué hizo Dios porque te quiere en la comunión de Su Hijo?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qu’a fait Dieu parce qu’il vous veut dans la communion de son Fils?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you were called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fuisteis llamados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vous a appelés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ἐκλήθητε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Name 3 things that Paul said are among the Corinthians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Nombre 3 cosas que dijo Pablo están entre los corintios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nommez 2 choses que Paul a dit être parmi les Corinthiens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are envy, strife, and divisions among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efecto, habiendo entre vosotros celos, contiendas y disensiones,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puisqu'il y a parmi vous de la jalousie et des disputes,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ὅπου γὰρ ἐν ὑμῖν ζῆλος καὶ ἔρις,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When did I not come with excellence of speech or of wisdom?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¿Cuándo no vine con excelencia de palabra o de sabiduría?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quand ne suis-je pas venu avec l’excellence de la parole ou de la sagesse?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came to you,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fui a vosotros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allé chez vous,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He who plants and he who waters are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son el que planta y el que riega?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que sont celui qui plante et celui qui arrose?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una misma cosa,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égaux,</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being called to be saints and also described as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llamada a ser santa y también se describe ¿cómo?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appelée à être des saints et également décrite comme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is anything, nor he who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quelque chose, ni celui qui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sanctified in Christ Jesus,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santificados en Cristo Jesús,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ont été sanctifiés en Jésus Christ,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ἡγιασμένοις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stronger than men?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fuerte que los hombres?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qu’est-ce qui est plus fort que les hommes?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weakness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faiblesse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ἀσθενὲς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does Paul say about your faith in relation to the wisdom of men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dice Pablo sobre vuestra fe en relación a la sabiduría de los hombres?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 dit Paul de votre foi par rapport à la sagesse des hommes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not be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esté fundada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foolishness of God is wiser than men, the weakness of God is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necedad de Dios es más sabia que los hombres, ¿la debilidad de Dios es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folie de Dieu est plus sage que les hommes, qu’est-ce que la faiblesse de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stronger than men.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fuerte que los hombres.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forte que les hommes.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ἰσχυρότερον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Who knew the hidden wisdom which God ordained before the ages for our glory?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¿Quién conoció la sabiduría oculta que Dios preparó antes de los siglos para nuestra gloria?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qui connaissait la sagesse cachée que Dieu a ordonnée avant les siècles pour notre gloire?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 who waters,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que riega,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celui qui arrose,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none of the rulers of this age knew;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ninguno de los poderosos de este mundo conoció,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qu'aucun des chefs de ce siècle n'a connue,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οὐδεὶς τῶν ἀρχόντων τοῦ αἰῶνος τούτου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Are the Corinthians now able to receive solid food?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¿pueden ahora los corintios recibir alimentos sólidos?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s’est adressé aux Corinthiens et a dit qu’ils sont toujours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now you are still not able;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sois capaces todavía,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ἔτι νῦν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not received?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no hemos recibido?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n’avons pas reçu?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spirit of the world,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del mundo,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n'avons pas reçu l'esprit du monde,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οὐ τὸ πνεῦμα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wanted Paul to be an apostle of Jesus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quería que Pablo fuera apóstol de Jesucristo?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voulait que Paul soit un apôtre de Jésus-Christ?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will of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voluntad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volonté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grace of God was given to you by whom?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¿quién te dio la gracia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la grâce de Dieu vous a été donnée par qui?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does Paul said he could not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¿qué dijo Pablo que no podía hacer?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Qu'est-ce que Paul ne pouvait pas faire avec eux, alors qu'il ferait avec des hommes spirituels?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could not speak to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pude hablaros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pu vous parler,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ἠδυνήθην λαλῆσαι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in the wisdom of God, who did not know God?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en la sabiduría de Dios, ¿quién no conoció a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dans la sagesse de Dieu, qui n’a pas connu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world through wisdom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Puesto que el mundo, mediante su sabiduría,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le monde, avec sa sagesse,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ἔγνω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why was the testimony of Christ confirmed in you?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¿por qué se confirmó en usted el testimonio de Cristo?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pourquoi le témoignage de Christ a-t-il été confirmé en vous?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come short in no gift,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nada os falta en ningún don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ne vous manque aucun don,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ὑμᾶς μὴ ὑστερεῖσθαι ἐν μηδενὶ χαρίσματι,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all who in every place do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todos los que en cualquier lugar hacen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tous ceux qui, en tout lieu, font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 on the name of Jesus Christ our Lord,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invocan el nombre de nuestro Señor Jesucristo, Señor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tous ceux qui invoquent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πᾶσιν τοῖς ἐπικαλουμένοις τὸ ὄνομα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Christ Jesus,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what will no one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¿qué nadie hará?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que fera personne?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glory in His presence.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jacte en su presencia.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 glorifie devant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μὴ καυχήσηται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based on what Chloe's household had said, who said that the brethren in Corinth were saying that they were following Paul, or Apollos, or Cephas, or Christ?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basado en lo que había dicho la casa de Cloe, ¿quién dijo que los hermanos en Corinto decían que seguían a Pablo, o a Apolos, o a Cefas, o a Cristo?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sur la base de ce que la maison de Chloé avait dit, qui a dit que les frères de Corinthe disaient qu'ils suivaient Paul, ou Apollos, ou Céphas, ou Christ?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The natural man does not receive  the things of the Spirit of God for they are foolisness to him, nor can he do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El hombre natural no recibe las cosas del Espíritu de Dios porque para él son locura, ¿ni puede hacer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ne reçoit pas les choses de l’Esprit de Dieu car elles sont une folie pour lui, et que peut-il faire?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this,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Quiero decir,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dire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people who call on the name of Jesus Christ our Lord, and what two other groups of people?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personas que invocan el nombre de Jesucristo nuestro Señor, ¿y qué otros dos grupos de personas?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aux personnes qui invoquent le nom de Jésus-Christ notre Seigneur, et à quels deux autres groupes de personnes?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theirs and ours: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ellos y nuestro.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Seigneur et le nôtre: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καὶ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not seen nor heard?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no habéis visto ni oído?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qui n’a pas été vu ni entendu?</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 has not seen, nor ear heard,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«Cosas que ojo no vio ni oído oyó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choses que l'oeil n'a point vues, que l'oreille n'a point entendues,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ὀφθαλμὸς οὐκ εἶδεν καὶ οὖς οὐκ ἤκουσεν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can he know them,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las puede entender,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 peut les connaître,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δύναται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 through the grace of God you were enriched in all utterance and all knowledge even as what was confirmed in you?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 ¿por la gracia de Dios fuisteis enriquecidos en toda palabra y en todo conocimiento, así como lo que fue confirmado en vosotros?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par la grâce de Dieu, vous avez été enrichi de toute parole et de toute connaissance, comme ce qui a été confirmé en vous?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as the testimony of Christ was confirmed in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medida en que el testimonio acerca de Cristo ha sido confirmado entre vosotros,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témoignage de Christ ayant été solidement établi parmi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τὸ μαρτύριον τοῦ Χριστοῦ ἐβεβαιώθη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 said his speech and preaching were not with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Pablo dijo que su discurso y predicación ¿no eran con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Paul a dit que son discours et sa prédication n’étaient pas liés à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not with persuasive words of human wisdom,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con palabras persuasivas de humana sabiduría,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reposaient pas sur les discours persuasifs de la sagesse,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πειθοῖ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Call you into?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¿a qué te llamó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à quoi Dieu vous a-t-il appelé?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fellowship of His Son,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comunión con su Hijo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communion de son Fils,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κοινωνίαν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pleaded with the brethren that they do something. List the 5 ways he described what he wanted them to do? (5 points)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suplicó a los hermanos que hicieran algo. Enumere las 5 formas en que describió lo que quería que hicieran. (5 puntos)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1:10, Paul a supplié les frères de faire quelque chose. Énumérez les 5 façons dont il a décrit ce qu'il voulait qu'ils fassent ? (5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all speak the same thing, and that there be no divisions among you, but that you be perfectly joined together in the same mind and in the same judgment.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habléis todos una misma cosa, y que no haya entre vosotros divisiones, sino que estéis perfectamente unidos en una misma mente y un mismo parecer,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tenir tous un même langage, et à ne point avoir de divisions parmi vous, mais à être parfaitement unis dans un même esprit et dans un même sentiment.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αὐτὸ λέγητε πάντες, καὶ μὴ ᾖ ἐν ὑμῖν σχίσματα, ἦτε δὲ κατηρτισμένοι ἐν τῷ αὐτῷ νοῒ καὶ ἐν τῇ αὐτῇ γνώμῃ.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Paul said he could talk to them as to?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¿de qué dijo Pablo que podía hablarles?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de quoi Paul a dit qu’il pouvait leur parler?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to carnal,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a carnales,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à des hommes charnels,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σαρκίνοις,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why did Paul say he could not feed them with solid food?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¿por qué dijo Pablo que no podía alimentarlos con alimentos sólidos?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pourquoi Paul a-t-il dit qu’il ne pouvait pas les nourrir avec de la nourriture solide?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now you were not able to receive it,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no erais capaces;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ne pouviez pas la supporter;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γὰρ ἐδύνασθε.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with only a few exceptions, Paul was thankful that he had done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con sólo unas pocas excepciones, ¿Pablo estaba agradecido por haber hecho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à quelques exceptions près, Paul était reconnaissant d’avoir fait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baptized none of you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a ninguno de vosotros he bautizado,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n'ai baptisé aucun de vous,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οὐδένα ὑμῶν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gave to each one?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 dio a cada uno?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a donné à chacun?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gave to each one?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eso según lo que a cada uno concedió el Señor.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Seigneur l'a donné à chacun.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ὡς ὁ κύριος ἔδωκεν.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why will Jesus confirm you to the end?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¿por qué Jesús te confirmará hasta el fin?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pourquoi Jésus vous confirmera-t-il jusqu’à la fin?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blameless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irreprensibles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soyez irréprochables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ἀνεγκλήτους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 we do that is a stumbling block to the Jews and foolishness to the Greeks?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hacemos que sea tropezadero para los judíos y necedad para los griegos?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 faisons-nous qui soit une pierre d’achoppement pour les Juifs et une folie pour les Grecs?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preach Christ crucified,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predicamos a Cristo crucificado,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prêchons Christ crucifié;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κηρύσσομεν Χριστὸν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Besides weakness and much rtembling, in what other way was Paul with the corinthians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Además de debilidad y mucho temor, ¿de qué otra manera era Pablo con los corintios?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outre la faiblesse et les grands tremblements, de quelle autre manière Paul était-il avec les Corinthiens?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why are you in Christ Jesus?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¿por qué estás en Cristo Jesús?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pourquoi êtes-vous en Jésus-Christ?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Him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él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par lui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αὐτοῦ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When one says " I am of Paul"  and another "I am of Apollos", what question does Paul ask the corinthians?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cuando uno dice "Yo soy de Pablo" y otro "Yo soy de Apolos", ¿qué pregunta les hace Pablo a los corintios?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3:4, quand l'un dit « Je suis de Paul » et un autre « Je suis d'Apollos », quelle question Paul pose-t-il aux Corinthiens?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des hommes?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ἄνθρωποί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not speak to them as to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no podía hablarles ¿de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ne pouvait pas leur parler de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spiritual people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espirituales,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comme à des hommes spirituels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πνευματικοῖς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were the names of the first two people in Corinth who Paul remembered baptizing?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¿cuáles eran los nombres de las dos primeras personas en Corinto que Pablo recordaba haber bautizado?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quels étaient les noms des deux premières personnes à Corinthe dont Paul se souvenait avoir baptisé?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Crispus and Gaius,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Crispo y a Gayo,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excepté Crispus et Gaïus,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Κρίσπον καὶ Γάϊον,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God do for you?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¿qué hizo Dios por ti?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Dieu a fait pour vous?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in Christ Jesus,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estáis vosotros en Cristo Jesús,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en Jésus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ἐστε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fear,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temblor;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crainte,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φόβῳ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bring to nothing the understanding of the prudent?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anulará el entendimiento de los prudentes?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réduira à néant l’intelligence des hommes prudents?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 will destroy the wisdom of the wise,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escrito: «Destruiré la sabiduría de los sabios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 Je détruirai la sagesse des sages,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Ἀπολῶ τὴν σοφίαν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spiritual and judges all things?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espiritual y juzga todas las cosas?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est spirituel et juge de toutes choses?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el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man knows the things of a man?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sabe las cosas del hombre?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quel homme connaît les choses d’un homme?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the man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del hombre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l'homme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eyes not seen, nor ear heard, nor have entered in the heart of man?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es lo que los ojos no vieron, ni el oído oyó, ni ha subido al corazón del hombre?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que les yeux n’ont pas vu, que l’oreille n’a pas entendu, et qui n’est pas entré dans le cœur de l’homme?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which God has prepared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las que Dios ha preparado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que Dieu a préparées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ἡτοίμασεν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I am of Paul and when another says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yo soy de Pablo y cuando otro dice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a dit aux Corinthiens qu'ils sont charnels quand l'un dit que je suis de Paul et quand un autre dit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“I am of Apollos,”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otro: «Yo soy de Apolos»,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Moi, d'Apollos!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ἕτερος δέ· Ἐγὼ Ἀπολλῶ,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How does Paul refer to the Corinthians?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¿cómo se refiere Pablo a los corintios?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comment Paul fait-il référence aux Corinthiens?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talk to them as to carnal and what else?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podía hablarles como a carnales y ¿qué más?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pouvait leur parler de choses charnelles et quoi d’autre?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babes in Christ.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niños en 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des enfants en Christ.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νηπίοις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To instruct the Lord, what would a person need to know?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Para instruir al Señor, ¿qué necesita saber una persona?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pour instruire le Seigneur, que devrait savoir une personne?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conoció la mente del Señor?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a connu la pensée du Seigneur,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and to people in what other location or locations?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y ¿a personas en qué otro lugar o lugares?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et aux personnes de quel(s) autre(s) endroit(s)?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all who in every place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todos los que en cualquier lugar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quelque lieu que ce soit le nom de notre Seigneur Jésus Christ,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τόπῳ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was an apostle of Jesus Christ?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fue apóstol de Jesucristo?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était un apôtre de Jésus-Christ?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called to be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llamado a ser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 appelé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 κλητὸς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were 4 things the brethren in Corinth were saying that showed there was division among them? (4 points)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¿cuáles eran las cuatro cosas que decían los hermanos en Corinto que mostraban que había división entre ellos? (4 puntos)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quelles étaient les quatre choses que disaient les frères de Corinthe qui montraient qu’il y avait des divisions entre eux ? (4points)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of Paul,” or “I am of Apollos,” or “I am of Cephas,” or “I am of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de Pablo», «Yo, de Apolos», «Yo, de Cefas» o «Yo, de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je suis de Paul! et moi, d'Apollos! et moi, de Céphas! et moi, de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μέν εἰμι Παύλου, Ἐγὼ δὲ Ἀπολλῶ, Ἐγὼ δὲ Κηφᾶ, Ἐγὼ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the fact that Christ was crucified means that Christ is the wisdom of God and what else?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el hecho de que Cristo fuera crucificado significa que Cristo es sabiduría de Dios y ¿qué más?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le fait que Christ a été crucifié signifie que Christ est la sagesse de Dieu et quoi d’autre?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power of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poder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puissance de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Χριστὸν θεοῦ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field?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¿Quienes son la labranza de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est le champ de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field,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labranza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le champ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γεώργιον,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(2 points)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elegido Dios? (2 puntos)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 (2 points)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base things of the world and the things which are despised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vil del mundo y lo menospreciado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viles du monde et celles qu'on méprise,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ἀγενῆ τοῦ κόσμου καὶ τὰ ἐξουθενημένα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Christ Jesus become for us in addition to righteousness and sanctification and redemption?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¿en qué llegó a ser Cristo Jesús para nosotros además de justicia, santificación y redención?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Jésus-Christ est devenu pour nous en plus de la justice, de la sanctification et de la rédemption?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became for us wisdom from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nos ha sido hecho por Dios sabiduría,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 par Dieu, a été fait pour nous sagesse,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ἐγενήθη σοφία ἡμῖν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does  Paul refers to himself?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se refiere Pablo a sí mismo?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se réfère-t-il à lui-même?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wise master builder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como perito arquitecto,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sage architecte,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σοφὸς ἀρχιτέκτων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what does Paul do concerning you?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¿qué hace Pablo con respecto a usted?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que fait Paul à votre égard?</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always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mi Dios siempre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à mon Dieu de continuelles actions de grâces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 μου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those who are perishing think about the gospel?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piensan acerca del evangelio los que están pereciendo?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pensent ceux qui périssent de l’Évangile?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message of the cross is foolishness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de la cruz es locura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prédication de la croix est une folie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made foolish?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es lo que Dios ha enloquecido?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qu’est-ce que Dieu a rendu fou?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wisdom of this world?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del mundo?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du monde?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σοφίαν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were the five words used by Paul  at the beginning of the verse?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¿Cuáles fueron las cinco palabras utilizadas por Pablo al comienzo del versículo?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quels étaient les cinq mots utilisés par Paul au début du verset?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il est écrit,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by whom are you enriched in everything in all utterance and all knowledge?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¿de quién sois enriquecidos en todo, en toda palabra y en todo conocimiento?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par qui êtes-vous enrichi en toutes choses, en toute parole et en toute connaissance?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Him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medio de él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lui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rightly judged by no one?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juzgado con justicia por nadie?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n’est jugé à juste titre par personne?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he himself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que él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n'est lui-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does not receive  the things of the Spirit of God?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recibe las cosas del Espíritu de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reçoit-il pas les choses de l’Esprit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foolishness to him;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él son locura;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elles sont une folie pour lui,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γὰρ αὐτῷ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Christ Jesus became wisdom from God for us in addition to what 3 things? (3 points)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Cristo Jesús vino a ser sabiduría de Dios para nosotros ¿además de qué 3 cosas? (3 puntos)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1:30, Jésus-Christ est devenu pour nous la sagesse de Dieu en plus de quelles 3 choses ? (3points)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righteousness and sanctification and redemption—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justificación, santificación y redención,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et sanctification et rédemption,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τε καὶ ἁγιασμὸς καὶ ἀπολύτρωσις,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