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to what group of people did Paul become as under the law?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¿para qué grupo de personas llegó a estar Pablo bajo la ley?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à quel groupe de personnes Paul est-il devenu comme sous la loi?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for us there is one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sin embargo, sólo hay un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néanmoins pour nous il n'y a qu'un seul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ἡμῖν εἷς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with what being weak are defiled who eat it as a thing offered to an idol?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con qué siendo débiles quienes lo comen como si fuera algo ofrecido a un ídolo?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de quoi sont souillés les gens qui en mangent comme une chose offerte à une idole?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conscience, being weak,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conciencia, que es débil,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conscience, qui est faible,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συνείδησις αὐτῶν ἀσθενὴς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why did Paul say that he would never again eat meat if food makes his brother stumble?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¿por qué dijo Pablo que nunca más comería carne si la comida hace tropezar a su hermano?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pourquoi Paul a-t-il dit qu’il ne mangerait plus jamais de viande si la nourriture faisait trébucher son frère?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make my brother stumble.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poner tropiezo a mi hermano.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scandaliser mon frère.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τὸν ἀδελφόν μου σκανδαλίσω.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if they could take along a believing wife. How did he describe the brothers of the Lord and Cephas?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si podían llevar consigo una esposa creyente. ¿Cómo describió a los hermanos del Señor y a Cefas?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demandé s’ils pouvaient emmener une épouse croyante. Comment a-t-il décrit les frères du Seigneur et de Céphas?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do also the other apostles,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hacen también los otros apóstoles,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font les autres apôtres,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οἱ λοιποὶ ἀπόστολοι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Paul said that he would never again eat meat if what is true?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Pablo dijo que nunca más comería carne si ¿qué es cierto?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8:13, Paul a dit qu’il ne mangerait plus jamais de viande si qu’est-ce qui est vrai?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food makes my brother stumble,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 la comida le es a mi hermano ocasión de caer,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si un aliment scandalise mon frère,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εἰ βρῶμα σκανδαλίζει τὸν ἀδελφόν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wose if we don't do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estamos tristes si no hacemos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malheureux si nous ne faisons pas quoi?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under the law, as under the law,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sujetos a la Ley (aunque yo no esté sujeto a la Ley) como sujeto a la Ley,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sous la loi, comme sous la loi (quoique je ne sois pas moi-même sous la loi),</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Ἰουδαίους κερδήσω· τοῖς ὑπὸ νόμον ὡς ὑπὸ νόμον, μὴ ὢν αὐτὸς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if we do not eat are we the worse.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porque no comamos seremos menos.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n'en mangeons pas, nous n'avons rien de moins.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ἐὰν μὴ φάγωμεν, ὑστερούμεθα.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with what words is the number of so-called gods described?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¿con qué palabras se describe el número de los llamados dioses?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avec quels mots le nombre de soi-disant dieux est-il décrit?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there are many gods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hay muchos dioses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existe réellement plusieurs dieux</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εἰσὶν θεοὶ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with his body in addition to bringing it into subjection?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con su cuerpo además de someterlo?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de son corps en plus de le soumettre?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discipline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golpeo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traite durement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ὑπωπιάζω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what did Paul quote from the law of Moses to indicate that an apostle should be paid for his labor?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¿qué citó Pablo de la ley de Moisés para indicar que a un apóstol se le debía pagar por su trabajo?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qu’est-ce que Paul a cité dans la loi de Moïse pour indiquer qu’un apôtre doit être payé pour son travail?</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muzzle an ox while it treads out the grain.”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pondrás bozal al buey que trilla.»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n'emmuselleras point le boeuf quand il foule le grain.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κημώσεις βοῦν ἀλοῶντα.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God?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being without law toward God,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yo no estoy sin ley de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(quoique je ne sois point sans la loi de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ὢν ἄνομος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puffs up?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envanece?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enfle?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Paul said he has a reward if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Pablo dijo que tiene recompensa ¿y si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9:17, Paul dit qu’il a une récompense, si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Knowledge puffs up,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conocimiento envanece,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 enfle,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γνῶσις φυσιοῖ,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after quoting that you shall not muzzle an ox while it treads out the grain, what question did Paul ask?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después de citar que no se pondrá bozal al buey mientras trilla, ¿qué pregunta hizo Pablo?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après avoir cité qu’il ne faut pas museler un bœuf pendant qu’il foule le grain, quelle question Paul a-t-il posé?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oxen God is concerned about?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preocupa Dios por los bueyes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se met-il en peine des boeufs,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τῶν βοῶν μέλει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who all run?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¿Dónde corren los atletas?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qui courent tous?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run in a race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corren en el estadio,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courent dans le stade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ἐν σταδίῳ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a person who has knowledge do that could cause a weak brother to perish if he observes it?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podría hacer una persona que tiene conocimiento que podría causar que un hermano débil perezca si lo observa?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 faire une personne qui a la connaissance qui pourrait faire périr un frère faible s’il l’observe?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eating in an idol’s temple,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sentado a la mesa en un lugar dedicado a los ídolos,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assis à table dans un temple d'idoles,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εἰδωλείῳ κατακείμενον,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why did Paul and Barnabas not use the right to receive financial support?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¿por qué Pablo y Bernabé no hicieron uso del derecho a recibir apoyo financiero?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9:12, pourquoi Paul et Barnabas n’ont-ils pas utilisé leur droit de recevoir une aide financière?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endure all things lest we hinder the gospel of Christ.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soportamos todo por no poner ningún obstáculo al evangelio de Cristo.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nous souffrons tout, afin de ne pas créer d'obstacle à l'Évangile de Christ.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πάντα στέγομεν ἵνα μή τινα ἐγκοπὴν δῶμεν τῷ εὐαγγελίῳ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be emboldened to eat those things offered to idols if someone sees you eating in an idol's temple?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animarse a comer aquellas cosas ofrecidas a los ídolos si alguien lo ve comiendo en el templo de un ídolo?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qu'est-ce qui pourrait vous encourager à manger ces choses offertes aux idoles si quelqu'un vous voit manger dans le temple d'une idole?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do this willingly,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si lo hago de buena voluntad,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le fais de bon coeur,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ἑκὼν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the conscience of him who is weak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conciencia de aquél, que es débil,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conscience, à lui qui est faible,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ἡ συνείδησις αὐτοῦ ἀσθενοῦς ὄντος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to win the weak?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ganar a los débiles?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gagner les faibles?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became as weak,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débil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faibles,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all things?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todas las cosas?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toutes choses?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are all things,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cual han sido creadas todas las cosas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sont toutes choses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why did Paul make himself a servant to all?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¿por qué Pablo se hizo siervo de todos?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pourquoi Paul s’est-il fait le serviteur de tous?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more;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al mayor número.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 plus grand nombre.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πλείονας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should live from the gospel?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¿quiénes deben vivir del evangelio?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qui devrait vivre de l’Évangile?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preach the gospel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anuncian el evangelio,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annoncent l'Évangile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τὸ εὐαγγέλιον καταγγέλλουσιν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an indication if he had been entrusted with a stewardship?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una indicación si se le hubiera confiado una mayordomía?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qui, selon Paul, serait une indication s’il s’était vu confier une intendance?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where might so-called gods reside?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¿dónde podrían residir los llamados dioses?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où pourraient résider les soi-disant dieux?</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against my will,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de mala voluntad,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je le fais malgré moi,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ἄκων,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eat of the things of the temple?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¿quiénes comen de las cosas del templo?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qui mange des choses du temple?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minister the holy things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trabajan en las cosas sagradas,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remplissent les fonctions sacrées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ἱερὰ ἐργαζόμενοι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do those who minister the holy things eat?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ministran las cosas santas?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 mangent ceux qui exercent les choses saintes?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of the things of the temple,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del Templo,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nourris par le temple,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ἐκ τοῦ ἱεροῦ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what did Paul want to do so that he wouldn't abuse his authority in the gospel?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¿qué quería hacer Pablo para no abusar de su autoridad en el evangelio?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que voulait faire Paul pour ne pas abuser de son autorité dans l’Évangile?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present the gospel of Christ without charge,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presente gratuitamente el evangelio de Cristo,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d'offrir gratuitement l'Évangile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ἀδάπανον θήσω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this liberty of yours might become a stumbling block to whom?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¿para quién podría convertirse en piedra de tropiezo esta libertad vuestra?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votre liberté pourrait devenir une pierre d’achoppement pour qui?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weak.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débiles,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faibles.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γένηται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 a question about Barnabas and himself. What did he ask?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hace una pregunta sobre Bernabé y él mismo. ¿Qué preguntó?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pose une question sur Barnabas et lui-même. Qu'a-t-il demandé?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in heaven or on earth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en el cielo o en la tierra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dans le ciel, soit sur la terre,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ἐν οὐρανῷ εἴτε ἐπὶ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 right to refrain from working?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no trabajar?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le droit de ne point travailler?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ἔχομεν ἐξουσίαν μὴ ἐργάζεσθαι;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are there many gods?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¿hay muchos dioses?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y a-t-il plusieurs dieux?</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there is no other God but one.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hay más que un Dios.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n'y a qu'un seul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οὐδεὶς θεὸς εἰ μὴ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do people who run in a race do?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hacen las personas que corren en una carrera?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font les personnes qui participent à une course?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run,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a la verdad corren,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courent tous,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τρέχοντες πάντες μὲν τρέχουσιν,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he who prepares to run a race, does to to obtain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el que se dispone a correr una carrera, ¿para obtener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celui qui se prépare à courir une course le fait pour obtenir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they do it to obtain a perishable crown,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a la verdad, para recibir una corona corruptible,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le font pour obtenir une couronne corruptible;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ἐκεῖνοι μὲν οὖν ἵνα φθαρτὸν στέφανον λάβωσιν,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topic did Paul begin talking about when saying that an idol is nothing and that there is no other God but one?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¿de qué tema empezó a hablar Pablo cuando dijo que un ídolo no es nada y que no hay otro Dios sino uno?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de quel sujet Paul a-t-il commencé à parler en disant qu’une idole n’est rien et qu’il n’y a pas d’autre Dieu qu’un seul?</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concerning the eating of things offered to idols,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pues, de los alimentos que se sacrifican a los ídolos,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donc de manger des viandes sacrifiées aux idoles,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τῆς βρώσεως οὖν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essentially always drinks of the milk of the flock?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esencialmente bebe siempre de la leche del rebaño?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boit toujours du lait du troupeau?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that for him to die would be better than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para él morir sería mejor que qué?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que Paul pensait que mourir serait mieux que quoi pour lui?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tends a flock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apacienta el rebaño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fait paître un troupeau,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ποιμαίνει ποίμνην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we should prepare as if to obtain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¿debemos prepararnos como para obtener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devons-nous nous préparer comme pour obtenir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for an imperishable crown.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una incorruptible.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faisons-le pour une couronne incorruptible.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ἄφθαρτον.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was done so that he who plows and he who threshes should have hope?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se hizo para que el que ara y el que trilla tuvieran esperanza?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qu’a-t-on fait pour que celui qui laboure et celui qui bat ait de l’espérance?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written,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esto,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écrit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become a stumbling block to those who are weak?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convertirse en piedra de tropiezo para los débiles?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qu’est-ce qui pourrait devenir une pierre d’achoppement pour ceux qui sont faibles?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beware lest somehow this liberty of yours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procurad que esta libertad vuestra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Prenez garde, toutefois, que votre liberté</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δὲ μή πως ἡ ἐξουσία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to whom did Paul become as without law?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¿para quiénes llegó a ser Pablo como sin ley?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 qui Paul est-il devenu comme sans loi?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without law,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sin Ley,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sans loi,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asked of only which two people had no right to refrain from working?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preguntó sólo ¿cuáles dos personas no tenían derecho a abstenerse de trabajar?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a demandé seulement quelles étaient les deux personnes qui n’avaient pas le droit de s’abstenir de travailler?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anyone should make my boasting void.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nadie me prive de esta mi gloria.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me laisser enlever ce sujet de gloire.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καύχημά μου οὐδεὶς κενώσει.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it only Barnabas and I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yo y Bernabé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est-ce que moi seul et Barnabas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μόνος ἐγὼ καὶ Βαρναβᾶς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plants a vineyard who doesn't also do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plante una viña que no haga también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plante une vigne qui ne fasse aussi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eat of its fruit?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come de su fruto?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n'en mange pas le fruit?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καρπὸν αὐτοῦ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Who did Paul ask if he had the right to take along as other apostles do?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¿a quién preguntó Pablo si tenía derecho de llevar consigo como lo hacen los demás apóstoles?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à qui Paul a-t-il demandé s’il avait le droit d’emmener avec lui comme le font les autres apôtres?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believing wife,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hermana por esposa,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soeur qui soit notre femme,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tends a flock who doesn't also do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pastoree un rebaño que no haga también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s’occupe d’un troupeau qui ne fasse aussi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drink of the milk of the flock?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toma de la leche del rebaño?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se nourrit pas du lait du troupeau?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γάλακτος τῆς ποίμνης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for what sake did Paul become all things to all men?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¿por qué Pablo llegó a ser todo para todos los hombres?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pourquoi Paul est-il devenu tout pour tous les hommes?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gospel’s sake,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del evangelio,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l'Évangile,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what does Paul do not as one who beats the air?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¿qué no hace Pablo como quien golpea el aire?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qu’est-ce que Paul ne fait pas en battant l’air?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that he might be all means save some people?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poder salvar a algunas personas?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pouvoir sauver certaines personnes?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Thus I fight: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peleo,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frappe,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πυκτεύω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has nothing to boast of if he does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no tiene nada de qué jactarse si hace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Paul a dit qu’il n’avait aucune raison de se vanter s’il faisait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preach the gospel,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anuncio el evangelio,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j'annonce l'Évangile,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εὐαγγελίζωμαι,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apostles in addition to Cephas took along a believing wife?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apóstoles además de Cefas llevaron consigo una esposa creyente?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quels apôtres, outre Céphas, ont emmené une épouse croyante?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brothers of the Lord,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hermanos del Señor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du Seigneur,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ἀδελφοὶ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all things to all men,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me he hecho de todo,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fait tout à tous,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πᾶσιν γέγονα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knows the person that loves God? Be specific.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¿quién conoce a la persona que ama a Dios? Se específico.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connaît la personne qui aime Dieu ? Être spécifique.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one is known by Him.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conocido por él.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est connu de lui. -</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ἔγνωσται ὑπ’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who was the seal of Paul's apostleship in the Lord?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¿quién fue el sello del apostolado de Pablo en el Señor?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qui était le sceau de l’apostolat de Paul dans le Seigneur?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the seal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êtes le sceau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σφραγίς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in whom is Paul's apostleship?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¿en quién está el apostolado de Pablo?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en qui est l’apostolat de Paul?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did Paul ask about the fact that many people run a race but only one receives a prize?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preguntó Pablo sobre el hecho de que muchas personas corren una carrera pero solo una recibe premio?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qu’a demandé Paul à propos du fait que de nombreuses personnes participent à une course mais qu’un seul reçoit un prix?</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is not in everyone?  be specific.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es lo que no hay en todos? se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qu’est-ce qui n’est pas chez tout le monde ? être spécifique.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there is not in everyone that knowledge;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en todos hay este conocimiento,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cette connaissance n'est pas chez tous.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πᾶσιν ἡ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always eats the fruit of a vineyard?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come siempre del fruto de una viña?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mange toujours le fruit de la vigne?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plants a vineyard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planta una viña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plante une vigne,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φυτεύει ἀμπελῶνα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what did Paul say he would never do again if food makes his brother stumble?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¿qué dijo Pablo que nunca volvería a hacer si la comida hace tropezar a su hermano?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qu’est-ce que Paul dit qu’il ne ferait plus jamais si la nourriture faisait trébucher son frère?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never again eat meat,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comeré carne jamás,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mangerai jamais de viande,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μὴ φάγω κρέα εἰς τὸν αἰῶνα,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threshes?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trilla?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bat?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threshes in hope should be partaker of his hope.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trilla, con esperanza de recibir del fruto.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foule le grain fouler avec l'espérance d'y avoir part.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ἀλοῶν ἐπ’ ἐλπίδι τοῦ μετέχειν.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is known by God?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¿a quién es conocido por Dios?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est connu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lLes gens sont souillés qui ont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with consciousness of the idol,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algunos, habituados hasta aquí a la idolatría,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d'après la manière dont ils envisagent encore l'idole,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τῇ συνηθείᾳ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when many people run a race, what does one receive?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cuando mucha gente corre una carrera, ¿qué recibe uno?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lorsque plusieurs personnes participent à une course, que reçoit-on?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receives the prize?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uno solo se lleva el premio?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qu'un seul remporte le prix?</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εἷς δὲ λαμβάνει τὸ βραβεῖον;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9:3, just before asking a series of questions that shows he has the right to eat, bring a wife, and not have to work for his living, Paul describes what these questions are intended to be.  What are they for?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9:3, justo antes de hacer una serie de preguntas que demuestran que tiene derecho a comer, tener una esposa y no tener que trabajar para ganarse la vida, Pablo describe cuáles deben ser estas preguntas. ¿Para qué son?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9:3, juste avant de poser une série de questions démontrant qu’il a le droit de manger, d’avoir une femme et de ne pas avoir à travailler pour gagner sa vie, Paul décrit ce que sont ces questions. À quoi servent-ils?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defense to those who examine me is this: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me acusan, ésta es mi defensa: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là ma défense contre ceux qui m'accusent.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ἐμὴ ἀπολογία τοῖς ἐμὲ ἀνακρίνουσίν ἐστιν αὕτη.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 in addition to the brothers of the Lord took along a believing wife?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 además de los hermanos del Señor llevó consigo una esposa creyente?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 apôtre, outre les frères du Seigneur, a emmené avec lui une épouse croyante?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Cephas?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Cefas?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Céphas?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Κηφᾶς;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might happen to someone for whom Christ died because of your knowledge if you are seen eating in an idol's temple?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le podría pasar a alguien por quien Cristo murió debido a tu conocimiento si te ven comiendo en el templo de un ídolo?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 pourrait-il arriver à quelqu'un pour qui Christ est mort à cause de votre connaissance si on vous voit en train de manger dans le temple d'une idole?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the weak brother perish,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perderá el hermano débil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ἀπόλλυται γὰρ ὁ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loves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ama a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aime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ἀγαπᾷ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to whom did Paul become as weak?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¿ante quién se volvió tan débil Pablo?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 qui Paul est-il devenu aussi faible?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weak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débiles,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faible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plows?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ara?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laboure?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plows should plow in hope,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esperanza debe arar el que ara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laboure doit labourer avec espérance,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ὀφείλει ἐπ’ ἐλπίδι ὁ ἀροτριῶν ἀροτριᾶν,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why did Paul become as without law and yet was still under the law toward God and Christ?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¿por qué Pablo quedó como sin ley y aún así estaba bajo la ley para con Dios y Cristo?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pourquoi Paul est-il devenu sans loi et pourtant il était toujours sous la loi envers Dieu et Christ?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without law;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sin Ley.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sans loi.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κερδάνω τοὺς ἀνόμους·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would be better than that anyone should make his boasting void?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sería mejor que que alguien anulara su jactancia?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qui, selon Paul, serait mieux que que quelqu’un annule sa vantardise?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while he disciplines his body?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mientras disciplina su cuerpo?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pendant qu’il discipline son corps?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it into subjection,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pongo en servidumbre,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tiens assujetti,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δουλαγωγῶ,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how did Paul become to those who are without law?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¿cómo llegó a ser Pablo para los que están sin ley?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9:21, comment Paul est-il devenu pour ceux qui sont sans loi?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without law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estuviera sin Ley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sans loi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ἄνομος,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you are the seal of what in the Lord?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¿eres el sello de qué en el Señor?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vous êtes le sceau de quoi dans le Seigneur?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my apostleship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sello de mi apostolado sois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 apostolat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τῆς ἀποστολῆς ὑμεῖς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said he does something not with uncertainty.  What is this something?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dijo que no hace algo con incertidumbre. ¿Qué es este algo?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9:26, Paul dit qu’il fait quelque chose sans incertitude. C'est quoi ce quelque chose?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run thus: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de esta manera corro,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donc, je cours,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τοίνυν οὕτως τρέχω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true if he were preaching against his will?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cierto si predicara en contra de su voluntad?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selon Paul, qu’est-ce qui serait vrai s’il prêchait contre sa volonté?</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been entrusted with a stewardship.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comisión me ha sido encomendada.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charge qui m'est confiée.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οἰκονομίαν πεπίστευμαι.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would be better for me to die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prefiero morir,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j'aimerais mieux mourir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γάρ μοι μᾶλλον ἀποθανεῖν ἤ—</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it is a great thing if we reap your material things if Paul and Barnabas had done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cosechamos nuestras cosas materiales, si Pablo y Bernabé hubieran hecho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c'était une grande chose si nous récoltions vos biens matériels si Paul et Barnabas avaient fait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have sown spiritual things for you,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nosotros sembramos entre vosotros lo espiritual,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avons semé parmi vous les biens spirituels,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ὑμῖν τὰ πνευματικὰ ἐσπείραμεν,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partakes of the offerings of the alter?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 participa de las ofrendas del altar?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qui participe aux offrandes de l’autel?</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serve at the altar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los que sirven al altar,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servent à l'autel</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τῷ θυσιαστηρίῳ παρεδρεύοντες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all things to all men?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todo para todos los hombres?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tout pour tous les hommes?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by all means save some.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de todos modos salve a algunos.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d'en sauver de toute manière quelques-uns.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πάντως τινὰς σώσω.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how does Paul not fight?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¿cómo es que Pablo no pelea?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comment Paul ne se bat-il pas?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one who beats the air.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quien golpea el aire;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battant l'air.</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ἀέρα δέρων·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something about eating and drinking.  What did he ask?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algo sobre comer y beber. ¿Qué preguntó?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posé une question sur le fait de manger et de boire. Qu'a-t-il demandé?</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tenemos derecho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us?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nosotros?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nous?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whom do you sin against in addition to sinning against Christ if you wound the conscience of a weak brother?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¿contra quién pecas además de pecar contra Cristo si hieras la conciencia de un hermano débil?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contre qui péchez-vous en plus de pécher contre Christ si vous blessez la conscience d’un frère faible?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you thus sin against the brethren,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pues, pecando contra los hermanos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péchant de la sorte contre les frères,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ἁμαρτάνοντες εἰς τοὺς ἀδελφοὺς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through whom are all things and through whom do we live?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¿por quién son todas las cosas y por quién vivimos?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8:6, par qui sont toutes choses et par qui vivons-nous?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Lord Jesus Christ,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un Señor, Jesucristo,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Seigneur, Jésus Christ,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κύριος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 if they were not?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eran?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s’ils ne l’étaient pas?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my work in the Lord?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vosotros mi obra en el Señor?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mon oeuvre dans le Seigneur?</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ἔργον μου ὑμεῖς ἐστε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whom we live.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quien nosotros también existimos.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qui nous sommes.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δι’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us?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nosotros?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nous?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for Him;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quien nosotros existimos;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qui nous sommes,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εἰς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is it for our sakes that God says you shall not muzzle an ox while it treads out the grain?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¿es por nuestro bien que Dios dice que no se le pondrá bozal al buey mientras trilla?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est-ce pour nous que Dieu dit que vous ne devez pas museler un bœuf pendant qu’il foule le grain?</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sakes, no doubt,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Sí, por nosotros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c'est à cause de nous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ἡμᾶς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words show how important our weak brother is?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palabras muestran lo importante que es nuestro hermano débil?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quels mots montrent à quel point notre frère faible est important?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Christ died?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Cristo murió.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ὃν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no one does what at his own expense?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¿nadie hace qué por su propia cuenta?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personne ne fait quoi à ses propres frais?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goes to war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fue jamás soldado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jamais fait le service militaire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στρατεύεται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Father of whom are all things?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Padre de quien son todas las cosas?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Père de qui sont toutes choses?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