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what was that spiritual Rock that followed our fathers?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¿cuál fue esa Roca espiritual que siguió a nuestros padres?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quel était ce Rocher spirituel qui suivait nos pères?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a great thing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 mucho pedir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est-ce une grosse affaire</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μέγα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8:2, how can a person know that he doesn't know anything yet as he ought to know?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8:2, ¿cómo puede una persona saber que aún no sabe nada como debería saber?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8:2, comment une personne peut-elle savoir qu’elle ne sait pas encore ce qu’elle devrait savoir?</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anyone thinks that he knows anything,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alguno se imagina que sabe algo,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croit savoir quelque chose,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δοκεῖ ἐγνωκέναι 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9:23, what did Paul do for the gospel's sake that he may be partaker of it?  Be specific.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9:23, ¿qué hizo Pablo por causa del evangelio para poder participar de él? Se específico.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9:23, qu'a fait Paul pour l'amour de l'Évangile afin d'y participer ? Être spécifique.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this I do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esto hago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fais tout</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δὲ ποιῶ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8:9, what might this liberty of yours become to those who are weak?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8:9, ¿qué podría llegar a ser esta libertad vuestra para los débiles?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8:9, que pourrait devenir votre liberté pour ceux qui sont faibles?</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become a stumbling block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venga a ser tropezadero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devienne une pierre d'achoppement</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ὑμῶν αὕτη πρόσκομμα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9:24, what should you do that you may obtain the prize?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9:24, ¿qué debes hacer para obtener el premio?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9:24, que devez-vous faire pour obtenir le prix?</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Run in such a way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Corred de tal manera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Courez de manière</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τρέχετε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 what topic did Paul begin to address by saying that knowledge puffs up but love edifies?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 ¿qué tema comenzó a abordar Pablo al decir que el conocimiento envanece pero el amor edifica?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 quel sujet Paul a-t-il commencé à aborder en disant que la connaissance enfle mais que l’amour édifie?</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that Rock was Christ.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Esa roca era Cristo.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 rocher était Christ.</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πέτρα δὲ ἦν ὁ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things offered to idols: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a lo sacrificado a los ídolos,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concerne les viandes sacrifiées aux idoles,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τῶν εἰδωλοθύτων,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 what did Paul not want?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¿qué no quería Pablo?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 qu’est-ce que Paul ne voulait pas?</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want you to be unaware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ignoréis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veux pas que vous ignoriez</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γὰρ ὑμᾶς ἀγνοεῖν,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9:17, what did Paul say he would gain if he preaches the gospel willingly?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9:17, ¿qué dijo Pablo que ganaría si predicara el evangelio voluntariamente?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9:17, qu’est-ce que Paul dit qu’il gagnerait s’il prêche l’Évangile de bon gré?</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a reward;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recompensa tendré;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j'en ai la récompense;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μισθὸν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9:8, Paul asked if he was doing what as a mere man?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9:8, Pablo preguntó si ¿qué estaba haciendo como un simple hombre?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9:8, Paul a demandé s’il faisait quoi en tant que simple homme?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I say these things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¿Digo esto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 choses que je dis,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λαλῶ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8:2, if a person things that he knows anything how well does he know anything?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8:2, si una persona cree que sabe algo, ¿qué tan bien sabe algo?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8:2, si une personne pense savoir quelque chose, dans quelle mesure sait-elle quelque chose?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he ought to know.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debería saberlo.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il faut connaître.</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δεῖ γνῶναι·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8:4, what is an idol?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8:4, ¿qué es un ídolo?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8:4, qu’est-ce qu’une idole?</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 all our fathers ate the same what?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 todos nuestros padres comían lo mismo ¿qué?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 tous nos pères mangeaient la même chose, quoi?</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know that an idol is nothing in the world,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sabemos que un ídolo nada es en el mundo,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savons qu'il n'y a point d'idole dans le monde,</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ὅτι οὐδὲν εἴδωλον ἐν κόσμῳ,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9:12, Paul said the he and Barnabas have not used a right that they have. He asked a question to show the comparison between their right to the right others have over the brethren in Corinth. What did he ask?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9:12, Pablo dijo que él y Bernabé no han usado el derecho que tenían. Hizo una pregunta para mostrar la comparación entre su derecho y el derecho que otros tienen sobre los hermanos en Corinto. ¿Qué preguntó?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9:12, Paul a déclaré que lui et Barnabas n’avaient pas utilisé un droit qu’ils possédaient. Il a posé une question pour montrer la comparaison entre leur droit et le droit que les autres ont sur les frères de Corinthe. Qu'a-t-il demandé?</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others are partakers of this right over you, are we not even more?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otros participan de este derecho sobre vosotros, ¿cuánto más nosotros?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d'autres jouissent de ce droit sur vous, n'est-ce pas plutôt à nous d'en jouir?</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ἄλλοι τῆς ὑμῶν ἐξουσίας μετέχουσιν, οὐ μᾶλλον ἡμεῖς;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9:25, what does everyone do who competes for the prize?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9:25, ¿qué hace todo aquel que compite por el premio?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9:25, que font tous ceux qui concourent pour le prix?</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temperate in all things.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todo se abstiene;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s'imposent toute espèce d'abstinences,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ἐγκρατεύεται,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8:7, what happens to the weak conscience of people who eat it as a thing offered to an idol?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8:7, ¿qué sucede con la conciencia débil de las personas que lo comen como si fuera algo ofrecido a un ídolo?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8:7, qu’arrive-t-il à la faible conscience des gens qui en mangent comme une chose offerte à une idole?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defiled.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contamina,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est souillée.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οὖσα μολύνεται.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 what did all our fathers do into Moses?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 ¿qué le hicieron todos nuestros padres a Moisés?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 qu’ont fait tous nos pères à Moïse?</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were baptized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fueron bautizados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qu'ils ont tous été baptisés</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ἐβαπτίσαντο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 what did all our fathers do with spiritual food?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 ¿qué hacían todos nuestros padres con el alimento espiritual?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10:3, que faisaient tous nos pères de la nourriture spirituelle?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spiritual food,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alimento espiritual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aliment spirituel,</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πάντες τὸ αὐτὸ πνευματικὸν βρῶμα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ate the same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comieron el mismo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qu'ils ont tous mangé le même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ἔφαγον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9:11, Paul said that it would be a great thing if what happens?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9:11, Pablo dijo que sería una gran cosa si ¿qué sucede?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9:11, Paul a dit que ce serait une grande chose si que se passe-t-il?</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we reap your material things?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cosechemos de vosotros lo material?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nous moissonnons vos biens temporels.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ἡμεῖς ὑμῶν τὰ σαρκικὰ θερίσομεν;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Accoridng to 1 Corinthians 9:13, what do those who serve at the alter eat?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9:13, ¿qué comen los que sirven en el altar?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9:13, que mangent ceux qui servent à l’autel?</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partake of the offerings of the altar?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altar participan?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ont part à l'autel?</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τῷ θυσιαστηρίῳ συμμερίζονται;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9:27, what does Paul discipline?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9:27, ¿qué disciplina Pablo?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9:27, que discipline Paul?</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body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 cuerpo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corps</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8:10, what might happen to the conscience of him who is week if anyone sees you eating in an idol's temple?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8:10, ¿qué le podría pasar a la conciencia del semanario si alguien lo ve comiendo en el templo de un ídolo?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8:10, que pourrait-il arriver à la conscience de celui qui est faible si quelqu'un vous voit manger dans le temple d'une idole?</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 emboldened to eat those things offered to idols?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será estimulada a comer de lo sacrificado a los ídolos?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le portera-t-elle pas à manger des viandes sacrifiées aux idoles?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οἰκοδομηθήσεται εἰς τὸ τὰ εἰδωλόθυτα ἐσθίειν;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9:16, what did Paul say would be the result if he preaches the gospel?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9:16, ¿cuál dijo Pablo que sería el resultado si predica el evangelio?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9:16, selon Paul, quel serait le résultat s’il prêche l’Évangile?</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9:12, so that they wouldn't hinder the gospel of Christ what did Paul and Barnabas not do?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9:12, para no estorbar el evangelio de Cristo ¿qué no hicieron Pablo y Bernabé?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9:12, pour ne pas entraver l’évangile du Christ, qu’est-ce que Paul et Barnabas n’ont pas fait?</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nothing to boast of,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tengo por qué gloriarme,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pour moi un sujet de gloire,</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μοι καύχημα,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 all our fathers were baptized into Moses in what two ways?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 ¿de qué dos maneras todos nuestros padres fueron bautizados en Moisés?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 tous nos pères ont été baptisés en Moïse de quelles deux manières?</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cloud and in the sea,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nube y en el mar,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 nuée et dans la mer,</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νεφέλῃ καὶ ἐν τῇ θαλάσσῃ,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9:27, Paul said that he brought his body into subjection because when he has preached to others, he didn't want what to happen?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9:27, Pablo dijo que puso su cuerpo en sujeción porque cuando había predicado a otros, ¿no quería que sucediera?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9:27, Paul a dit qu'il a soumis son corps parce que lorsqu'il a prêché aux autres, il ne voulait pas que ce qui arrive?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myself should become disqualified.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mismo venga a ser eliminado.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peur d'être moi-même rejeté,</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αὐτὸς ἀδόκιμος γένωμαι.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9:8, Paul asked if what he was saying was also said by another specific authority.  What did he ask?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9:8, Pablo preguntó si lo que él decía también lo había dicho otra autoridad específica. ¿Qué preguntó?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9:8, Paul a demandé si ce qu’il disait avait également été dit par une autre autorité spécifique. Qu'a-t-il demandé?</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does not the law say the same also?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dice esto también la Ley?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loi ne les dit-elle pas aussi?</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καὶ ὁ νόμος ταῦτα οὐ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9:13, what question did Paul ask about the fact that those who minister the holy things eat of the things of the temple?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9:13, ¿qué pregunta hizo Pablo acerca del hecho de que los que ministran las cosas santas comen de las cosas del templo?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9:13, quelle question Paul a-t-il posée sur le fait que ceux qui exercent le ministère des choses saintes mangent des choses du temple?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sabéis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 who has knowledge?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 ¿quién tiene conocimiento?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 qui a la connaissance?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we have not used this right,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embargo, no hemos usado de este derecho,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nous n'avons point usé de ce droit;</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οὐκ ἐχρησάμεθα τῇ ἐξουσίᾳ ταύτῃ,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know that we all have knowledge.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sabemos que todos tenemos el debido conocimiento.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savons que nous avons tous la connaissance.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ὅτι πάντες γνῶσιν ἔχομεν.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 what words did Paul use to indicate that he was an apostle to Corinth in addition to saying that they were the seal of his apostleship in the Lord.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 ¿qué palabras usó Pablo para indicar que era apóstol en Corinto además de decir que eran el sello de su apostolado en el Señor?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 quels mots Paul a-t-il utilisés pour indiquer qu'il était un apôtre de Corinthe en plus de dire qu'ils étaient le sceau de son apostolat dans le Seigneur?</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doubtless I am to you.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vosotros ciertamente lo soy,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le suis au moins pour vous;</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ἀλλά γε ὑμῖν εἰμι,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9:18, Paul said that when he dose something he may present the gospel of Christ without charge. what was this something?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9:18, Pablo dijo que cuando haga algo podrá presentar el evangelio de Cristo sin costo alguno. ¿Qué fue ese algo?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9:18, Paul dit que lorsqu’il prend quelque chose, il peut présenter l’Évangile de Christ gratuitement. qu'est-ce que c'était que quelque chose?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when I preach the gospel,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predicando el evangelio,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j'annonce,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εὐαγγελιζόμενος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9:25, he who prepares to run a race, does to to obtain what?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9:25, el que se dispone a correr una carrera, ¿para obtener qué?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9:25, celui qui se prépare à courir une course le fait pour obtenir quoi?</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they do it to obtain a perishable crown,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ellos, a la verdad, para recibir una corona corruptible,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ils le font pour obtenir une couronne corruptible;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ἐκεῖνοι μὲν οὖν ἵνα φθαρτὸν στέφανον λάβωσιν,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9:17, what did Paul say would be an indication if he had been entrusted with a stewardship?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9:17, ¿qué dijo Pablo que sería una indicación si se le hubiera confiado una mayordomía?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9:17, qu’est-ce qui, selon Paul, serait une indication s’il s’était vu confier une intendance?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against my will,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de mala voluntad,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je le fais malgré moi,</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ἄκων,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8:10, what might be emboldened to eat those things offered to idols if someone sees you eating in an idol's temple?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8:10, ¿quién podría animarse a comer aquellas cosas ofrecidas a los ídolos si alguien lo ve comiendo en el templo de un ídolo?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8:10, qu'est-ce qui pourrait vous encourager à manger ces choses offertes aux idoles si quelqu'un vous voit manger dans le temple d'une idole?</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9:19, Paul said that he made himself a servant to all even though he was what?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9:19, Pablo dijo que se hizo siervo de todos aunque ¿qué era?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9:19, Paul a dit qu’il s’est fait serviteur de tous, même s’il était quoi?</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not the conscience of him who is weak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conciencia de aquél, que es débil,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 conscience, à lui qui est faible,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ἡ συνείδησις αὐτοῦ ἀσθενοῦς ὄντος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9:6, Paul ask a question about Barnabas and himself. What did he ask?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9:6, Pablo hace una pregunta sobre Bernabé y él mismo. ¿Qué preguntó?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9:6, Paul pose une question sur Barnabas et lui-même. Qu'a-t-il demandé?</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have no right to refrain from working?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tenemos derecho a no trabajar?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n'avons pas le droit de ne point travailler?</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ἔχομεν ἐξουσίαν μὴ ἐργάζεσθαι;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9:25, we should prepare as if to obtain what?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9:25, ¿debemos prepararnos como para obtener qué?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9:25, devons-nous nous préparer comme pour obtenir quoi?</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we for an imperishable crown.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nosotros, una incorruptible.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nous, faisons-le pour une couronne incorruptible.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δὲ ἄφθαρτον.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9:13, who eat of the things of the temple?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9:13 ¿quiénes comen de las cosas del templo?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9:13, qui mange des choses du temple?</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those who minister the holy things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los que trabajan en las cosas sagradas,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ceux qui remplissent les fonctions sacrées</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οἱ τὰ ἱερὰ ἐργαζόμενοι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9:12, why did Paul and Barnabas not use the right to receive financial support?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9:12, ¿por qué Pablo y Bernabé no hicieron uso del derecho a recibir apoyo financiero?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9:12, pourquoi Paul et Barnabas n’ont-ils pas utilisé leur droit de recevoir une aide financière?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endure all things lest we hinder the gospel of Christ.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lo soportamos todo por no poner ningún obstáculo al evangelio de Cristo.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nous souffrons tout, afin de ne pas créer d'obstacle à l'Évangile de Christ.</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πάντα στέγομεν ἵνα μή τινα ἐγκοπὴν δῶμεν τῷ εὐαγγελίῳ τοῦ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9:22, why did Paul become all things to all men?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9:22, ¿por qué Pablo llegó a ser todo para todos los hombres?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9:22, pourquoi Paul est-il devenu tout pour tous les hommes?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though I am free from all men,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siendo libre de todos,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bien que je sois libre à l'égard de tous,</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Ἐλεύθερος γὰρ ὢν ἐκ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by all means save some.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de todos modos salve a algunos.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d'en sauver de toute manière quelques-uns.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πάντως τινὰς σώσω.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8:13, Paul said that he would never again eat meat if what is true?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8:13, Pablo dijo que nunca más comería carne si ¿qué es cierto?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8:13, Paul a dit qu’il ne mangerait plus jamais de viande si qu’est-ce qui est vrai?</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food makes my brother stumble,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si la comida le es a mi hermano ocasión de caer,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si un aliment scandalise mon frère,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διόπερ εἰ βρῶμα σκανδαλίζει τὸν ἀδελφόν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9:13, what do those who minister the holy things eat?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9:13, ¿qué comen los que ministran las cosas santas?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9:13, que mangent ceux qui exercent les choses saintes?</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 of the things of the temple,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comen del Templo,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nourris par le temple,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ἐκ τοῦ ἱεροῦ ἐσθίουσιν,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 who was the seal of Paul's apostleship in the Lord?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 ¿quién fue el sello del apostolado de Pablo en el Señor?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 qui était le sceau de l’apostolat de Paul dans le Seigneur?</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are the seal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vosotros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vous êtes le sceau</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σφραγίς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9:6, Paul asked of only which two people had no right to refrain from working?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9:6, Pablo preguntó sólo ¿cuáles dos personas no tenían derecho a abstenerse de trabajar?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9:6, Paul a demandé seulement quelles étaient les deux personnes qui n’avaient pas le droit de s’abstenir de travailler?</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is it only Barnabas and I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sólo yo y Bernabé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bien, est-ce que moi seul et Barnabas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μόνος ἐγὼ καὶ Βαρναβᾶς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8:4, what topic did Paul begin talking about when saying that an idol is nothing and that there is no other God but one?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8:4, ¿de qué tema empezó a hablar Pablo cuando dijo que un ídolo no es nada y que no hay otro Dios sino uno?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8:4, de quel sujet Paul a-t-il commencé à parler en disant qu’une idole n’est rien et qu’il n’y a pas d’autre Dieu qu’un seul?</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 what did Paul asked if he had not seen?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 ¿qué preguntó Pablo si no lo había visto?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 qu’est-ce que Paul a demandé s’il n’avait pas vu?</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concerning the eating of things offered to idols,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Acerca, pues, de los alimentos que se sacrifican a los ídolos,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est donc de manger des viandes sacrifiées aux idoles,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τῆς βρώσεως οὖν τῶν εἰδωλοθύτων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9:11, Paul said it is a great thing if we reap your material things if Paul and Barnabas had done what?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9:11, Pablo dijo que sería una gran cosa si cosechamos nuestras cosas materiales, si Pablo y Bernabé hubieran hecho ¿qué?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9:11, Paul a dit que c'était une grande chose si nous récoltions vos biens matériels si Paul et Barnabas avaient fait quoi?</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we have sown spiritual things for you,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nosotros sembramos entre vosotros lo espiritual,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nous avons semé parmi vous les biens spirituels,</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ἡμεῖς ὑμῖν τὰ πνευματικὰ ἐσπείραμεν,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10:4, all our fathers did what with the same spiritual drink?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10:4, ¿todos nuestros padres hicieron qué con la misma bebida espiritual?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10:4, que faisaient tous nos pères avec la même boisson spirituelle?</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all drank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todos bebieron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qu'ils ont tous bu</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πόμα,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I not seen Jesus Christ our Lord?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he visto a Jesús el Señor nuestro?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N'ai-je pas vu Jésus notre Seigneur?</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Ἰησοῦν τὸν κύριον ἡμῶν ἑόρακα;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9:20, why did Paul become as under the law?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9:20, ¿por qué Pablo llegó a estar como bajo la ley?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9:20, pourquoi Paul est-il devenu comme sous la loi?</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win those who are under the law;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ganar a los que están sujetos a la Ley;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gagner ceux qui sont sous la loi;</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τοὺς ὑπὸ νόμον κερδήσω·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9:14, who said that those who preach the gospel should live from the gospel?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9:14, ¿quién dijo que los que predican el evangelio deben vivir del evangelio?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9:14, qui a dit que ceux qui prêchent l’Évangile devaient vivre de l’Évangile?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the Lord has commanded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ordenó el Señor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aussi, le Seigneur a ordonné</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ὁ κύριος διέταξεν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8:10, who might eat in an idol's temple and cause a weak brother to perish?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8:10, ¿quién podría comer en el templo de un ídolo y hacer perecer a un hermano débil?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8:10, qui pourrait manger dans le temple d’une idole et faire périr un frère faible?</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anyone sees you who have knowledge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alguien te ve a ti, que tienes conocimiento,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quelqu'un te voit, toi qui as de la connaissance,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γάρ τις ἴδῃ σὲ τὸν ἔχοντα γνῶσιν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9:25, who is temperate in all things?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9:25, ¿quién es templado en todo?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9:25, qui est tempérant en toutes choses?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everyone who competes for the prize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 aquel que lucha,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ceux qui combattent</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πᾶς δὲ ὁ ἀγωνιζόμενος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9:18 why did Paul present the gospel of Christ without charge?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9:18 ¿por qué Pablo presentó el evangelio de Cristo sin costo alguno?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9:18, pourquoi Paul a-t-il présenté l’Évangile de Christ gratuitement?</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not abuse my authority in the gospel.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no abusar de mi derecho en el evangelio.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user de mon droit de prédicateur de l'Évangile.</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μὴ καταχρήσασθαι τῇ ἐξουσίᾳ μου ἐν τῷ εὐαγγελίῳ.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8:5, what does Paul call the things whether in heaven or on earth that might be called gods or lords?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8:5, ¿cómo llama Pablo a las cosas que están en el cielo o en la tierra que podrían llamarse dioses o señores?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8:5, comment Paul appelle-t-il les choses que l’on pourrait appeler dieux ou seigneurs, que ce soit au ciel ou sur terre?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even if there are so-called gods,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haya algunos que se llamen dioses,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s'il est des êtres qui sont appelés dieux,</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εἴπερ εἰσὶν λεγόμενοι θεοὶ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8:6 what words are used to describe the connection between the Father and all things?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8:6 ¿qué palabras se usan para describir la conexión entre el Padre y todas las cosas?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8:6, quels mots sont utilisés pour décrire le lien entre le Père et toutes choses?</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whom are all things,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cual proceden todas las cosas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qui viennent toutes choses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 οὗ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9:5, Paul asked something about a believing wife.  What did he ask?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9:5, Pablo preguntó algo acerca de una esposa creyente. ¿Qué preguntó?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9:5, Paul a posé une question à propos d’une épouse croyante. Qu'a-t-il demandé?</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we have no right to take along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tenemos derecho a llevar con nosotros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N'avons-nous pas le droit de mener avec nous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οὐκ ἔχομεν ἐξουσίαν ἀδελφὴν γυναῖκα περιάγειν,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9:20 what did Paul do that he might win Jews?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9:20 ¿qué hizo Pablo para poder ganar a los judíos?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9:20, qu’a fait Paul pour gagner les Juifs?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to the Jews I became as a Jew, that I might win Jews;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he hecho a los judíos como judío, para ganar a los judíos;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les Juifs, j'ai été comme Juif, afin de gagner les Juifs;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ἐγενόμην τοῖς Ἰουδαίοις ὡς Ἰουδαῖος,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9:18, Paul answered a question he asked by saying that he may not abuse his authority in the gospel.  What question did he ask?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9:18, Pablo respondió a una pregunta que hizo diciendo que no podía abusar de su autoridad en el evangelio. ¿Qué pregunta hizo?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9:18, Paul a répondu à une question qu’il avait posée en disant qu’il ne pouvait pas abuser de son autorité dans l’Évangile. Quelle question a-t-il posée?</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is my reward then?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¿Cuál, pues, es mi recompensa?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Quelle est donc ma récompense?</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τίς οὖν μού ἐστιν ὁ μισθός;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9:19, what did Paul do that he might win the more?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9:19, ¿qué hizo Pablo para ganar más?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9:19, qu’a fait Paul pour gagner davantage?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 Paul asked if he is not two things. What does he list?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 Pablo preguntó si no es dos cosas. ¿Qué enumera?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 Paul demande s’il n’est pas deux choses. Que liste-t-il?</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 I not an apostle?  Am I not free?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soy apóstol? ¿No soy libre?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suis-je pas libre? Ne suis-je pas apôtre?</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εἰμὶ ἐλεύθερος; οὐκ εἰμὶ ἀπόστολος;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9:15, what two things did Paul not do because he didn't didn't want anyone to do so to him and make void his boasting?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9:15, ¿qué dos cosas no hizo Pablo porque no quería que nadie se lo hiciera y anulara su jactancia?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9:15, quelles sont les deux choses que Paul n'a pas faites parce qu'il ne voulait pas que quelqu'un lui fasse cela et annule sa vantardise?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have used none of these things, nor have I written these things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de nada de esto me he aprovechado, ni tampoco he escrito esto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moi, je n'ai usé d'aucun de ces droits, et ce n'est pas afin de les réclamer</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δὲ οὐ κέχρημαι οὐδενὶ τούτων. οὐκ ἔγραψα δὲ ταῦτα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 what is the first place listed where all our fathers were?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¿cuál es el primer lugar enumerado donde estuvieron todos nuestros padres?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 quel est le premier endroit indiqué où se trouvaient tous nos pères?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all our fathers were under the cloud,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nuestros padres estuvieron todos bajo la nube,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nos pères ont tous été sous la nuée,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οἱ πατέρες ἡμῶν πάντες ὑπὸ τὴν νεφέλην ἦσαν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8:11, a weak brother might perish because of what?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8:11, un hermano débil podría perecer ¿a causa de qué?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8:11, un frère faible peut périr à cause de quoi?</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because of your knowledge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así, por tu conocimiento,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ainsi le faible périra par ta connaissance,</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σῇ γνώσει, ὁ ἀδελφὸς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9:15, why did Paul use none of these things nor write any of these things?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9:15, ¿por qué Pablo no usó ninguna de estas cosas ni escribió ninguna de ellas?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9:15, Paul n'a utilisé aucun de ces droits ou ordres pour les revendiquer en faisant quoi?</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it should be done so to me;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 haga así conmigo,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ma faveur que j'écris ainsi;</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οὕτως γένηται ἐν ἐμοί,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made myself a servant to all,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he hecho siervo de todos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suis rendu le serviteur de tous,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πᾶσιν ἐμαυτὸν ἐδούλωσα,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8:5, what are there in addition to many so-called gods?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8:5, ¿qué hay además de muchos de los llamados dioses?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8:5, qu’y a-t-il en plus des nombreux soi-disant dieux?</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many lords),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muchos señores),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plusieurs seigneurs,</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κύριοι πολλοί,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9:7, what question is asked about whoever goes to war?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9:7, ¿qué pregunta se hace acerca de quien va a la guerra?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9:7, quelle question est posée à propos de quiconque part en guerre?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at his own expense?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sus propias expensas?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ses propres frais?</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ἰδίοις ὀψωνίοις ποτέ;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9:4, Paul asked if they have no right to what?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9:4, Pablo preguntó si no tienen derecho ¿a qué?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9:4, Paul a demandé s’ils n’avaient aucun droit à quoi?</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eat and drink?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comer y beber?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manger et de boire?</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φαγεῖν καὶ πεῖν;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9:23, Paul became all things to all men because he wanted to do something of the gospel with the brethren in Corinth.  What was this something?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9:23, Pablo se hizo todo para todos porque quería hacer algo del evangelio con los hermanos de Corinto. ¿Qué fue ese algo?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9:23, Paul est devenu tout pour tous parce qu’il voulait faire quelque chose de l’Évangile avec les frères de Corinthe. Qu'est-ce que c'était que ce quelque chose?</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be partaker of it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hacerme copartícipe de él.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d'y avoir part.</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συγκοινωνὸς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9:14, those who preach the gospel should do what?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9:14, ¿qué deben hacer los que predican el evangelio?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9:14, que doivent faire ceux qui prêchent l’Évangile?</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should live from the gospel.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vivan del evangelio.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vivre de l'Évangile.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τοῦ εὐαγγελίου ζῆν.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9:10, what question did Paul ask as an alternative to asking if it is oxen God is concerned about.  What did he ask?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9:10, ¿qué pregunta hizo Pablo como alternativa a preguntar si lo que preocupa a Dios son los bueyes? ¿Qué preguntó?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9:10, quelle question Paul a-t-il posée au lieu de demander si ce sont les bœufs qui préoccupent Dieu ? Qu'a-t-il demandé?</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 with what words did Paul use to address his readers?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¿con qué palabras usó Pablo para dirigirse a sus lectores?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 quels mots Paul a-t-il utilisé pour s’adresser à ses lecteurs?</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Moreover, brethren,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hermanos,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Frères,</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8:12, when you this sin against the brethren and wound their weak conscience, who else do you sin against?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8:12, cuando pecas así contra los hermanos y hieres su débil conciencia, ¿contra quién más pecas?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8:12, lorsque vous péchez ainsi contre les frères et blessez leur faible conscience, contre qui d’autre péchez-vous?</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sin against Christ.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contra Cristo pecáis.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péchez contre Christ.</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Χριστὸν ἁμαρτάνετε.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8:2, what does a person know if he things that he knows anything?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8:2, ¿qué sabe una persona si cree que sabe algo?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8:2, que sait une personne si elle pense qu’elle sait quelque chose?</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knows nothing yet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aún no sabe nada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n'a pas encore connu</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οὔπω ἔγνω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9:16, why did Paul say that if he preaches the gospel that he has nothing to boast of?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9:16, ¿por qué Pablo dijo que si predica el evangelio no tiene nada de qué jactarse?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9:16, pourquoi Paul a-t-il dit que s’il prêche l’Évangile, il n’a aucune raison de se vanter?</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necessity is laid upon me;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me es impuesta necesidad;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nécessité m'en est imposée,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ἀνάγκη γάρ μοι ἐπίκειται·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8:8, what did Paul say does not commend us to God?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8:8, ¿qué dijo Pablo que no nos recomienda ante Dios?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8:8, qu’est-ce qui, selon Paul, ne nous recommande pas à Dieu?</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food does not commend us to God;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bien la vianda no nos hace más aceptos ante Dios,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un aliment qui nous rapproche de Dieu:</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βρῶμα δὲ ἡμᾶς οὐ παραστήσει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does He say it altogether for our sakes?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lo dice enteramente por nosotros?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parle-t-il uniquement à cause de nous?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δι’ ἡμᾶς πάντως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9:27, Paul said that he brings his body into subjection because he didn't want to be disqualified when he had done what?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9:27, Pablo dijo que somete su cuerpo porque no quería ser descalificado cuando había hecho ¿qué?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9:27, Paul a dit qu'il soumettait son corps parce qu'il ne voulait pas être disqualifié après avoir fait quoi?</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when I have preached to others,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sea que, habiendo sido heraldo para otros,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après avoir prêché aux autres.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μή πως ἄλλοις κηρύξας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 Paul said that he was doubtless an apostle to them if if what?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 Pablo dijo que sin duda era un apóstol para ellos, ¿y si qué?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 Paul a dit qu’il était sans aucun doute leur apôtre si si quoi?</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I am not an apostle to others,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para otros no soy apóstol,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pour d'autres je ne suis pas apôtre,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ἄλλοις οὐκ εἰμὶ ἀπόστολος,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 what edifies?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 ¿qué edifica?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 qu’est-ce qui édifie?</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love edifies.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amor edifica.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 charité édifie.</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ἀγάπη οἰκοδομεῖ.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8:6, who is the one God?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8:6, ¿quién es el único Dios?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8:6, qui est le Dieu unique?</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Father,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Padre,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Père,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πατήρ,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9:8, Paul asked if he was saying these things as what kind of a being?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9:8, Pablo preguntó si estaba diciendo estas cosas ¿como qué clase de ser?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9:8, Paul a demandé s’il disait ces choses en tant que quel genre d’être?</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a mere man?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sólo como hombre?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n'existent-elles que dans les usages des hommes?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κατὰ ἄνθρωπον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9:22, why did Paul become as weak?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9:22, ¿por qué Pablo llegó a ser tan débil?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9:22, pourquoi Paul est-il devenu aussi faible?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9:16, Paul said that he would be in cursed if he didn't do what?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9:16, Pablo dijo que sería maldecido si no hacía ¿qué?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9:16, Paul a dit qu'il serait maudit s'il ne faisait pas quoi?</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yes, woe is me if I do not preach the gospel!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¡ay de mí si no anunciara el evangelio!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malheur à moi si je n'annonce pas l'Évangile!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οὐαὶ γάρ μοί ἐστιν ἐὰν μὴ εὐαγγελίσωμαι.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8:8, we are not better if we do what?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8:8, ¿no somos mejores si hacemos qué?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8:8, nous ne sommes pas meilleurs si nous faisons quoi?</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neither if we eat are we the better,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ni porque comamos seremos más,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nous en mangeons, nous n'avons rien de plus;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οὔτε γὰρ ἐὰν φάγωμεν, περισσεύομεν,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9:9 where did Paul say that it was recorded that you shall not muzzle an ox while it treads out the grain?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9:9, ¿dónde dijo Pablo que estaba registrado que no se pondrá bozal al buey mientras trilla?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9:9, où Paul a-t-il dit qu’il a été écrit qu’il ne faut pas museler un bœuf pendant qu’il foule le grain?</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it is written in the law of Moses,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ley de Moisés está escrito: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est écrit dans la loi de Moïse: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γὰρ τῷ Μωϋσέως νόμῳ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8:7, people are defiled who have a consciousness of the idol who until now do what?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8:7, se contaminan las personas que tienen habituados a la idolatría ¿quiénes hasta ahora hacen qué?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8:7, les gens qui continuent à considérer l'idole comme une souillure font quoi?</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until now eat it as a thing offered to an idol;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comen como si el alimento fuera sacrificado a ídolos,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mangent de ces viandes comme étant sacrifiées aux idoles,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ἕως ἄρτι τοῦ εἰδώλου ὡς εἰδωλόθυτον ἐσθίουσιν,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8:12, you sin against Christ when you sin against the brethren and do what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8:12, pecas contra Cristo cuando pecas contra los hermanos y haces lo que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8:12, vous péchez contre Christ lorsque vous péchez contre les frères et que vous faites quoi que ce soit.</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wound their weak conscience,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 hiriendo su débil conciencia,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en blessant leur conscience faible,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τύπτοντες αὐτῶν τὴν συνείδησιν ἀσθενοῦσαν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win the weak.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ganar a los débiles;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gagner les faibles.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ἀσθενής, ἵνα τοὺς ἀσθενεῖς κερδήσω·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9:26, Paul runs without what?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9:26, ¿Pablo corre sin qué?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9:26, Paul court sans quoi?</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with uncertainty.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como a la ventura;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pas comme à l'aventure;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οὐκ ἀδήλως,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9:24, we should run in such a way that what might happen?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9:24 debemos correr de tal manera que ¿qué podría pasar?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9:24, nous devrions courir de telle manière que que pourrait-il arriver?</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may obtain it.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 obtengáis.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le remporter.</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καταλάβητε.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9:21, when Paul became as without law how did he act toward Christ?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9:21, cuando Pablo quedó sin ley, ¿cómo actuó para con Cristo?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9:21, lorsque Paul est devenu sans loi, comment a-t-il agi envers Christ?</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under law toward Christ),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bajo la ley de Cristo),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étant sous la loi de Christ),</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ἔννομος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9:23, Paul wanted to be partaker of the gospel with whom?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you.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αὐτοῦ γένωμαι.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9:11, Paul said that if we have sown spiritual things for you, how does he describe if he reaps their material things?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9:11, Pablo dijo que si para vosotros hemos sembrado cosas espirituales, ¿cómo describe si cosechará sus cosas materiales?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9:11, Paul a dit que si nous avons semé des choses spirituelles pour vous, comment décrit-il s’il récolte les choses matérielles?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