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thank his God that he does more than all the brethren in Corinth?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agradece Pablo a su Dios que hace más que todos los hermanos de Corinto?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qu’est-ce que Paul remercie son Dieu de ce qu’il fait plus que tous les frères de Corinthe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I could remove mountains,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trasladara los montes,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transporter des montagnes,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ὄρη μεθιστάναι,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does a flute or harp not have?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no tiene una flauta o un arpa?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7, qu’est-ce qu’une flûte ou une harpe n’a pas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things without life,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las cosas inanimadas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objets inanimés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ὅμως τὰ ἄψυχα φωνὴν διδόντα,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question is asked to help the listeners pay attention to the rest of this verse and the topics after it?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pregunta se hace para ayudar a los oyentes a prestar atención al resto de este versículo y a los temas que siguen?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quelle question est posée pour aider les auditeurs à prêter attention au reste de ce verset et aux sujets qui le suivent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is it then, brethren?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hermanos, ¿qué podemos decir?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 frères?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 am nothing if I don't have what?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¿nada soy si no tengo qué?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je ne suis rien si je n’ai pas quoi?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how do people who prophesy compare to people who speak with tongues?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¿cómo se comparan las personas que profetizan con las personas que hablan en lenguas?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comment les gens qui prophétisent se comparent-ils aux gens qui parlent en langues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prophesies is greater than he who speaks with tongues,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mayor es el que profetiza que el que habla en lenguas,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 est plus grand que celui qui parle en langues,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ὁ προφητεύων ἢ ὁ λαλῶν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how did Paul say all things were to be done at a gathering of the brethren?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¿cómo dijo Pablo que todas las cosas debían hacerse en una reunión de hermanos?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comment Paul a-t-il dit que tout devait se faire lors d’un rassemblement des frères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with tongues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hablo en lenguas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parle en langue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γλώσσαις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for edification.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todo para edificación.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se fasse pour l'édification.</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πρὸς οἰκοδομὴν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pursue?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perseguir?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poursuivre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Pursue love,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Seguid el amor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la charité.</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Διώκετε τὴν ἀγάπην,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2 things that can help you determine if someone has love?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dos cosas que pueden ayudarte a determinar si alguien tiene amor?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deux choses qui peuvent vous aider à déterminer si quelqu’un a de l’amour?</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suffers long and is kind;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es sufrido, es benigno;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est patiente, elle est pleine de bonté;</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μακροθυμεῖ, χρηστεύεται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why will he who occupies the place of the uninformed not be able to say Amen at your giving of thanks?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bendecís con el espíritu, ¿por qué el que ocupa el lugar de los ignorantes no podrá decir Amén en vuestras acciones de gracias?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bénissez avec l’esprit, pourquoi celui qui occupe la place des non-informés ne pourra-t-il pas dire Amen à votre remerciement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does not understand what you say?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sabe lo que has dicho.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ne sait pas ce que tu dis?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τί λέγεις οὐκ οἶδεν·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now abide?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permanece ahora?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reste-t-il maintenant?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hope, love,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fe, la esperanza y el amor,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l'espérance, la charité;</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πίστις, ἐλπίς,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do pray in what 2 ways?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oraría de qué dos maneras?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15, Paul a dit qu’il prierait de quelles 2 manières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13:5, what are 4 ways to detect if someone does not have love?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13:5 ¿Cuáles son 4 formas de detectar si alguien no tiene amor?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13:5, quelles sont les 4 façons de détecter si quelqu’un n’a pas d’amour?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pray with the spirit, and I will also pray with the understanding.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Oraré con el espíritu, pero oraré también con el entendimiento;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prierai par l'esprit, mais je prierai aussi avec l'intelligence;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προσεύξομαι τῷ πνεύματι, προσεύξομαι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by asking a rhetorical question, that they would profit nothing if he did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al hacer una pregunta retórica, que de nada les serviría si él hiciera ¿qué?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Paul a suggéré, en posant une question rhétorique, qu’ils ne profiteraient de rien s’il faisait quoi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brethren, if I come to you speaking with tongues,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hermanos, si yo voy a vosotros hablando en lenguas,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venais à vous parlant en langues,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δέ, ἀδελφοί, ἐὰν ἔλθω πρὸς ὑμᾶς γλώσσαις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If flute or harp musicians don't make a distinction in the sounds, what question is asked about the results?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si los músicos de flauta o de arpa no hacen distinción en los sonidos, ¿qué pregunta se hace sobre los resultados?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:7, si les musiciens de flûte ou de harpe ne font pas de distinction dans les sons, quelle question se pose sur les résultats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piped or played?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sabría lo que se toca con la flauta o con la cítara?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reconnaîtra-t-on ce qui est joué sur la flûte ou sur la harpe?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αὐλούμενον ἢ τὸ κιθαριζόμενον;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does interpretation make speaking with tongues not less than prophesying?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hace la interpretación que hablar en lenguas no sea menos que profetizar?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que l’interprétation fait que le parler en langues n’est pas moins que la prophétie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church may receive edification.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iglesia reciba edificación.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l'Église en reçoive de l'édification.</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ἐκκλησία οἰκοδομὴν λάβῃ.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for?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profetiza?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prophétise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those who believe.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creyentes.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croyants.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how does the amount that Paul speaks in tongues compare with how much the brethren in Corinth do?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¿cómo se compara lo que Pablo habla en lenguas con lo que hacen los hermanos en Corinto?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18, comment le nombre de discours en langues de Paul se compare-t-il à ce que font les frères de Corinthe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behave rudely, does not seek its own, is not provoked, thinks no evil;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hace nada indebido, no busca lo suyo, no se irrita, no guarda rencor;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fait rien de malhonnête, elle ne cherche point son intérêt, elle ne s'irrite point, elle ne soupçonne point le mal,</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ἀσχημονεῖ, οὐ ζητεῖ τὰ ἑαυτῆς, οὐ παροξύνεται, οὐ λογίζεται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 than you all;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que todos vosotros;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plus que vous tous;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ὑμῶν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not for?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no profetiza?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ne prophétise-t-il pas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unbelievers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incrédulos,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est un signe, non pour les non-croyants,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in what situation will I be a foreigner to him who speaks?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¿en qué situación seré extranjero para el que habla?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:11, dans quelle situation serai-je un étranger pour celui qui parle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I do not know the meaning of the language,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yo ignoro el significado de las palabras,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je ne connais pas le sens de la langue,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μὴ εἰδῶ τὴν δύναμιν τῆς φωνῆς,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there are multiple people who want to speak in a tongue at a gathering of the brethren, how should they schedule them?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hay varias personas que quieren hablar en lenguas en una reunión de hermanos, ¿cómo deben programarlas?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:27, si plusieurs personnes souhaitent parler en langue lors d’un rassemblement de frères, comment doivent-elles les programmer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in turn,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turno;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à son tour,</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ἀνὰ μέρος,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desire?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desear?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désirer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desire spiritual gifts,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procurad los dones espirituales,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aussi aux dons spirituels,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 τὰ πνευματικά,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does not have love is like a trumpet blaring or a cymbal clanging even though he might do what? (2 points)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una persona que no tiene amor es como trompeta que suena o címbalo que suena, aunque pueda hacer ¿qué? (2 puntos)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n’a pas d’amour est comme une trompette qui retentit ou une cymbale qui retentit, même si elle peut faire quoi? (2 points)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how many things now abide?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¿cuántas cosas permanecen ahora?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combien de choses demeurent actuellement?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I speak with the tongues of men and of angels,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hablara lenguas humanas y angélicas,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parlerais les langues des hommes et des anges,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ταῖς γλώσσαις τῶν ἀνθρώπων λαλῶ καὶ τῶν ἀγγέλων,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he who speaks in a tongue edifies whom?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¿el que habla en lenguas a quién edifica?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celui qui parle en langue édifie qui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himself,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sí mismo se edifica;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s'édifie lui-même;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ἑαυτὸν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convicted by all in addition to being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convinced by all,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convencido,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convaincu par tous,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ἐλέγχεται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13:9, what 2 things do we do in part?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13:9 ¿qué 2 cosas hacemos en parte?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13:9, quelles sont les deux choses que nous faisons en partie?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in part and we prophesy in part.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conocemos y en parte profetizamos;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connaissons en partie, et nous prophétisons en partie,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μέρους γὰρ γινώσκομεν καὶ ἐκ μέρους προφητεύομεν·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speak, understand and think as a child?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hablé, entendí y pensé como un niño?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parlé, compris et pensé quand j’étais enfant?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was a child,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era niño,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j'étais enfant,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ἤμην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one who speaks in a tongue speak to whom?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¿a quién habla?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parle à qui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three;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tres;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trois choses demeurent: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τρία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God,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Dios,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à Dieu,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kinds of languages are in the world?  Be specific.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¿cuántas clases de idiomas hay en el mundo? Se específico.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sortes de langues existe-t-il dans le monde ? Être spécifique.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it may be, so many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Tantas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nombreuses que puissent être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τοσαῦτα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vanish away?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desaparecerá?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disparaîtra?</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is knowledge,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conocimiento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when a person prophesies, he speaks edification and exhortation and comfort to whom?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cuando una persona profetiza, ¿a quién habla edificación, exhortación y consuelo?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lorsqu’une personne prophétise, elle adresse des paroles d’édification, d’exhortation et de réconfort à qui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men.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a los hombres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console.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happen to that which is in part when that which is perfect has come?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pasará con lo que es en parte cuando venga lo perfecto?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13:10, qu’arrivera-t-il à ce qui est partiel lorsque ce qui est parfait sera venu?</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done away.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what question did Paul ask before answering it with four statements of what he will do?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¿qué pregunta hizo Pablo antes de responder con cuatro declaraciones de lo que hará?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:15, quelle question Paul a-t-il posée avant d’y répondre par quatre déclarations sur ce qu’il fera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people who occupy the place of the uninformed won't be able to do what?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¿las personas que ocupan el lugar de los desinformados no podrán hacer qué?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:16, si vous bénissez avec l'esprit, les gens qui occupent la place des mal informés ne pourront pas faire quoi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the conclusion then?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sing in what 2 ways?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cantaría de qué dos maneras?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:15, Paul a dit qu’il chanterait de quelles 2 manières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sing with the spirit, and I will also sing with the understanding.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cantaré con el espíritu, pero cantaré también con el entendimiento,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chanterai par l'esprit, mais je chanterai aussi avec l'intelligence.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ψαλῶ τῷ πνεύματι, ψαλῶ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is permitted to speak in a tongue, what should happen?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 alguien se le permite hablar en lenguas, ¿qué debe suceder?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est autorisé à parler en langue, que doit-il se passer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one interpret.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uno interprete.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quelqu'un interprète;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διερμηνευέτω·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without having love, what reward do I get for giving all I have or for giving up my life?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sin tener amor, ¿qué recompensa obtengo por dar todo lo que tengo o por entregar mi vida?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sans amour, quelle récompense puis-je obtenir pour avoir donné tout ce que j’ai ou pour avoir abandonné ma vie?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profits me nothing.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nada me sirve.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ne me sert de rien.</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ὠφελοῦμαι.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question answers this question?  Unless you utter by the tongue words easy to understand what will be the result?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pregunta responde a esta pregunta? A menos que pronunciéis con la lengua palabras fáciles de entender, ¿cuál será el resultado?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quelle question répond à cette question ? A moins de prononcer par la langue des mots faciles à comprendre, quel sera le résultat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spoken?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entenderá lo que decís?,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saura-t-on ce que vous dites?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λαλούμενον;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the church?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edifica la iglesia?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édifie l’Église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 “Amen” at your giving of thanks,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dirá «Amén» a tu acción de gracias?,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répondra-t-il Amen! à ton action de grâces,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 τὸ Ἀμήν ἐπὶ τῇ σῇ εὐχαριστίᾳ;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3 things that can help you determine if someone does not have love?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3 cosas que pueden ayudarte a determinar si alguien no tiene amor?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trois choses qui peuvent vous aider à déterminer si quelqu’un n’a pas d’amour?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not envy; love does not parade itself, is not puffed up;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tiene envidia; el amor no es jactancioso, no se envanece,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n'est point envieuse; la charité ne se vante point, elle ne s'enfle point d'orgueil,</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 ζηλοῖ ἡ ἀγάπη, οὐ περπερεύεται, οὐ φυσιοῦται,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my spirit prays when I do what?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¿mi espíritu ora cuando hago qué?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mon esprit prie quand je fais quoi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pray in a tongue,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oro en lengua desconocida,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je prie en langue,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προσεύχωμαι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speaks mysteries in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¿en qué habla misterios?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dit des mystères en quoi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the spirit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por el Espíritu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esprit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πνεύματι δὲ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not do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no hace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2, que fait celui qui parle en langue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speak to men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habla a los hombres,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parle pas aux hommes,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ἀνθρώποις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in the spiritual gifts that lead to the edification of the church you should do what?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en los dones espirituales que conducen a la edificación de la iglesia ¿qué debes hacer?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12, que devez-vous faire dans les dons spirituels qui conduisent à l’édification de l’Église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who won't be able to say Amen at your giving of thanks?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¿quién no podrá decir Amén cuando des gracias?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16, si vous bénissez avec l’esprit, qui ne pourra pas dire Amen lorsque vous remerciez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seek to excel.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abundar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cherchiez à en posséder abondamment.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ζητεῖτε ἵνα περισσεύητε.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when did each person have a psalm, a teaching, a tongue, a revelation, and and interpretation?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¿cuándo tuvo cada persona un salmo, una enseñanza, una lengua, una revelación y una interpretación?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:26, quand chaque personne a-t-elle eu un psaume, un enseignement, une langue, une révélation et une interprétation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you come together,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assemblez,</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why should you seek to excel in gifts that edify the church?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¿por qué deberíamos buscar sobresalir en dones que edifiquen a la iglesia?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pourquoi devriez-vous chercher à exceller dans les dons qui édifient l’Église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you, since you are zealous for spiritual gifts,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ya que anheláis los dones espirituales,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 puisque vous aspirez aux dons spirituels,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ἐπεὶ ζηλωταί ἐστε πνευμάτων,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he who occupies the place of the uninformed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ocupa lugar de simple oyente,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celui qui est dans les rangs de l'homme du peuple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ἀναπληρῶν τὸν τόπον τοῦ ἰδιώτου πῶς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is for those who believe?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es para los que creen?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qu’y a-t-il pour ceux qui croient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prophesying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profecía,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prophétie,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προφητεία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angels, but has not love, is like what two things?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lenguas humanas y angelicales, pero no tiene amor, ¿a qué dos cosas se parece?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parle dans les langues des hommes et des anges, mais qui n’a pas d’amour, ressemble à deux choses?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sounding brass or a clanging cymbal.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vengo a ser como metal que resuena o címbalo que retiñe.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un airain qui résonne, ou une cymbale qui retentit.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γέγονα χαλκὸς ἠχῶν ἢ κύμβαλον ἀλαλάζον.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cease?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cesará?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cessera?</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are tongues,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lenguas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langues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you utter by the tongue what things?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si con la lengua pronuncias ¿qué cosas?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:9, les gens ne sauront pas ce qui est dit à moins que vous ne prononciez par la langue quelles choses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words easy to understand,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dais  palabra bien comprensible,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donnez pas une parole distincte,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γλώσσης ἐὰν μὴ εὔσημον λόγον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if I don't have something, it profits me nothing if I give all my goods and give my body to be burned.  What is this something?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 no tengo algo, de nada me sirve dar todos mis bienes y entregar mi cuerpo para ser quemado. ¿Qué es este algo?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si je n’ai pas quelque chose, cela ne me sert à rien si je donne tous mes biens et si je donne mon corps pour être brûlé. C'est quoi ce quelque chose?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knowledge?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el conocimiento?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à la connaissance?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will vanish away.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speaks in a tongue, how many should there be in turn?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alguno habla en lenguas, ¿cuántos deben ser a su vez?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parle en langue, combien doivent-ils être à tour de rôle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there be two or at the most three,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sean dos o a lo más tres,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au plus parlent,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δύο ἢ τὸ πλεῖστον τρεῖς,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who has the secretes of his heart revealed by prophesying do when he falls down on is face?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a quien se le han revelado los secretos de su corazón al profetizar cuando cae de bruces?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dont les secrets de son cœur sont révélés par la prophétie lorsqu’il tombe la face contre terre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worship God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adorará a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adorera Dieu,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προσκυνήσει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do something people who don't understand won't be able to say Amen.  What is this something?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haces algo, las personas que no entienden no podrán decir Amén. ¿Qué es este algo?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faites quelque chose, les gens qui ne comprennent pas ne pourront pas dire Amen. C'est quoi ce quelque chose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if you bless with the spirit,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bendices sólo con el espíritu,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si tu rends grâces par l'esprit,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ἐὰν εὐλογῇς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when will that which is in part be done away?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¿cuándo desaparecerá lo que es en parte?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quand ce qui est en partie sera-t-il aboli?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that which is perfect has come,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venga lo perfecto,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ce qui est parfait sera venu,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ἔλθῃ τὸ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if I have not love, what am I?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si no tengo amor, ¿qué soy?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si je n’ai pas d’amour, que suis-je?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understanding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entender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comprendre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understand all mysteries and all knowledge,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entendiera todos los misterios y todo conocimiento,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science de tous les mystères et toute la connaissance,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εἰδῶ τὰ μυστήρια πάντα καὶ πᾶσαν τὴν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what in the spirit?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qué hace en espíritu?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que fait-il en esprit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speaks mysteries.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misterios.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dit des mystères.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μυστήρια·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people to do but not ans much as he wanted people to prophesy?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Pablo que la gente hiciera pero no tanto como quería que la gente profetizara?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que les gens fassent, mais pas autant qu’il voulait que les gens prophétisent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wish you all spoke with tongues,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desearía que todos vosotros hablarais en lenguas,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désire que vous parliez tous en langues,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ὑμᾶς λαλεῖν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in church, he should keep silent if what is true?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en la iglesia, debe guardar silencio si ¿qué es verdad?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à l’église, il doit se taire. Qu’est-ce qui est vrai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interpreter,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no hay intérprete,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d'interprète,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μὴ ᾖ διερμηνευτής,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what are there many of and none of them without significance?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qué hay muchos y ninguno de ellos sin significado?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qu’y a-t-il de nombreux et aucun d’entre eux n’est sans signification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kinds of languages in the world,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clases de idiomas hay seguramente en el mundo,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monde les diverses langues,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τύχοι γένη φωνῶν εἰσιν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nothing.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nada soy.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rien.</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οὐθέν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prophecies?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profecías?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prophéties?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fail;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acabarán,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prendront fin,</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fail?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fallará?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échouera?</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whether there are prophecies,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las profecías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prophéties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δὲ προφητεῖαι,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no one will prepare for battle if what happens?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nadie se preparará para la batalla si ¿qué pasa?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personne ne se préparera au combat si que se passe-t-il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trumpet makes an uncertain sound,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trompeta diera un sonido incierto,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trompette rend un son confus,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ἐὰν ἄδηλον φωνὴν σάλπιγξ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will we see when that which is perfect has come?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veremos cuándo ha venido lo perfecto?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comment verrons-nous quand ce qui est parfait sera arrivé?</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face to face.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veremos cara a cara.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nous verrons face à face;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πρόσωπον πρὸς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to those who do not believe, tongues are for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los que no creen, ¿las lenguas sirven para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:22, pour ceux qui ne croient pas, à quoi servent les langues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sign,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señal,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signe,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σημεῖόν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convinced by all in addition to being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in understanding be mature?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en el entendimiento sed maduros?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est similaire à dire : « Soyez mûrs » en termes de compréhension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do not be children in understanding;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no seáis niños en el modo de pensar,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ne soyez pas des enfants sous le rapport du jugement;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μὴ παιδία γίνεσθε ταῖς φρεσίν,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since you are zealous for spiritual gifts, what should be the goal?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ya que sois celosos de los dones espirituales, ¿cuál debería ser la meta?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puisque vous êtes zélé pour les dons spirituels, quel devrait être votre objectif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it be for the edification of the church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aquellos que sirvan para la edificación de la iglesia.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soit pour l'édification de l'Église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οἰκοδομὴν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understands he who speaks in a tongue?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entiende el que habla en lenguas?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comprend celui qui parle en langue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one understands him;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nadie lo entiende,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le comprend,</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ἀκούει,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if the trumpet makes an uncertain sound, what question is asked about the result?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si la trompeta emite un sonido incierto, ¿qué pregunta se hace sobre el resultado?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si la trompette produit un son incertain, quelle question est posée sur le résultat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prepare for battle?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se prepararía para la batalla?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préparera au combat?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παρασκευάσεται εἰς πόλεμον;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does what, there should be two or at most three in turn?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alguien hace ¿qué, deben ser dos o a lo sumo tres por turno?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fait quoi, il devrait y en avoir deux ou au plus trois à tour de rôle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speaks in a tongue,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habla en lengua extraña,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est-il qui parlent en langue,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γλώσσῃ τις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convicted by all.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juzgado;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jugé par tous,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where would Paul prefer to speak 5 words with his understanding than 10,000 words in a tongue?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¿dónde preferiría Pablo hablar 5 palabras con su entendimiento que 10,000 palabras en una lengua?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dans quel domaine Paul préférerait-il prononcer 5 mots avec son entendement plutôt que 10 000 mots en langue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the church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la iglesia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l'Église,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put away childish things?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dejé las cosas infantiles?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abandonné les choses enfantines?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I became a man,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ya fui hombre,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devenu homme,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γέγονα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do faith, hope, and love do?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hacen la fe, la esperanza y el amor?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font la foi, l’espérance et l’amour?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now abide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permanecen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more than for people to speak with tongues?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más Pablo que que la gente hablara en lenguas?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de plus que que les gens parlent en langues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more that you prophesied;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más aún que profetizarais,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plus que vous prophétisiez.</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there is no profit to me if I have not love even if I do what for the poor?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por los pobres?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d’aucun profit si je n’ai pas d’amour même si je fais quoi pour les pauvres?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bestow all my goods to feed the poor,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repartiera todos mis bienes para dar de comer a los pobres,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distribuerais tous mes biens pour la nourriture des pauvres,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ψωμίσω πάντα τὰ ὑπάρχοντά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who should pray that he may interpret?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¿quién debe orar para poder interpretar?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:13, qui devrait prier pour pouvoir interpréter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a sign for?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son una señal las lenguas?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sont-elles un signe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unbelievers;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incrédulos;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non-croyants;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which spiritual gift should we desire especially?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don espiritual debemos desear especialmente?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quel don spirituel devrions-nous désirer particulièrement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especially that you may prophesy.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sobre todo que profeticéis.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surtout à celui de prophétie.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do after he hears prophesying and the secrets of his heart are revealed when he worships God?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después de escuchar la profecía y los secretos de su corazón cuando adora a Dios?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après avoir entendu prophétiser et que les secrets de son cœur soient révélés lorsqu’il adore Dieu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falling down on his face,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postrándose sobre el rostro,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telle sorte que, tombant sur sa face,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πεσὼν ἐπὶ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what did God say he would do but his people would still not hear Him?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¿qué dijo Dios que haría pero su pueblo todavía no lo escuchó?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qu’est-ce que Dieu a dit qu’il ferait sans que son peuple ne l’entende toujours pas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men of other tongues and other lips I will speak to this people;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otras lenguas y con otros labios hablaré a este pueblo;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des hommes d'une autre langue Et par des lèvres d'étrangers Que je parlerai à ce peuple,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ἑτερογλώσσοις καὶ ἐν χείλεσιν ἑτέρων λαλήσω τῷ λαῷ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where does the statement come from that says that God would send people speaking other languages to his people but they still wouldn't listen?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¿de dónde viene la afirmación que dice que Dios enviaría personas que hablaran otros idiomas a su pueblo pero ellos todavía no escucharían?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d'où vient la déclaration selon laquelle Dieu enverrait des gens parlant d'autres langues à son peuple mais qu'ils n'écouteraient toujours pas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it is written: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está escrito: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écrit dans la loi:</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speaks in a tongue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el que habla en lengua extraña,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que celui qui parle en langue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people will say that you are out of your mind if what 3 things happen together?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¿la gente dirá que estás loco si tres cosas suceden juntas?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les gens diront que vous êtes fou si quelles sont les trois choses qui se produisent ensemble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the whole church comes together in one place, and all speak with tongues, and there come in those who are uninformed or unbelievers, will they not say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toda la iglesia se reúne en un lugar, y todos hablan en lenguas, y entran indoctos o incrédulos,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dans une assemblée de l'Église entière, tous parlent en langues, et qu'il survienne des hommes du peuple ou des non-croyants, ne diront-ils pas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συνέλθῃ ἡ ἐκκλησία ὅλη ἐπὶ τὸ αὐτὸ καὶ πάντες λαλῶσιν γλώσσαις, εἰσέλθωσιν δὲ ἰδιῶται ἢ ἄπιστοι,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5 things did Paul say each person had when the brethren in Corinth came together?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5 cosas dijo Pablo que tenía cada persona cuando se reunieron los hermanos en Corinto?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selon Paul, quelles sont les cinq choses que chaque personne possédait lorsque les frères de Corinthe se sont réunis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of you has a psalm, has a teaching, has a tongue, has a revelation, has an interpretation.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tiene salmo, tiene doctrina, tiene lengua, tiene revelación, tiene interpretación.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ou les autres parmi vous ont-ils un cantique, une instruction, une révélation, une langue, une interprétation,</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ψαλμὸν ἔχει, διδαχὴν ἔχει, ἀποκάλυψιν ἔχει, γλῶσσαν ἔχει, ἑρμηνείαν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can make a person who speaks with a tongue to be not less than a person who prophesies?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puede hacer que una persona que habla en lenguas no sea menos que una persona que profetiza?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qui peut faire qu’une personne qui parle en langue n’est pas moins qu’une personne qui prophétise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indeed he interprets,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que las interprete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moins que ce dernier n'interprète,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himself?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se edifica a sí mismo?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s’édifie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speaks in a tongue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 extraña,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parle en langue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enough faith to do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suficiente fe para hacer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d’avoir assez de foi pour faire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