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Paul pronounced a blessing toward the listeners according to whom?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Pablo pronunció una bendición hacia los oyentes ¿según quiénes?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Paul a prononcé une bénédiction envers les auditeurs selon qui?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does not eat and gives God thanks?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no come y da gracias a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ne mange pas et ne rend pas grâce à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eat,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 mange pas,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Christ Jesus,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Cristo Jesús,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Jésus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according to whom does a servant stand or fall?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¿según quién está en pie o cae un siervo?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selon qui un serviteur se tient-il ou tombe-t-il?</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his own master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su propio Señor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regarde son maître.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ἰδίῳ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one day above another?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la que estima un día por encima de otro?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un jour au-dessus d’un autre?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esteems every day alike.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otro juzga iguales todos los días.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les estime tous égaux.</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κρίνει πᾶσαν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for what purpose should each of us please his neighbor?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¿con qué propósito debe cada uno de nosotros agradar a su prójimo?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dans quel but chacun de nous devrait-il plaire à son prochain?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good,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es bueno,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bien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ἀγαθὸν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happens to a person who doubts and eats?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le sucede a una persona que duda y come?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qu’arrive-t-il à celui qui doute et mange?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condemned if he eats,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condena a sí mismo,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de ce qu'il mange est condamné,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φάγῃ κατακέκριται,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who eats only vegetables?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¿quién come sólo verduras?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qui ne mange que des légumes?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weak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otro, que es débil,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qui est faible,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a thing that is not from faith called?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¿cómo se llama aquello que no es de fe?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comment s’appelle une chose qui ne vient pas de la foi?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sin.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pecado.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péché.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do a specific thing to another's servant. What phrase from the question indicates what we should not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hacerle una cosa específica al siervo de otro. ¿Qué frase de la pregunta indica lo que no debemos hacer?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faire une chose spécifique au serviteur d’autrui. Quelle phrase de la question indique ce que nous ne devrions pas faire?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you to judge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quién eres, que juzgas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es-tu, toi qui juges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τίς εἶ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why is a person who doubts condemned if he eats?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¿por qué es condenada la persona que duda si come?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pourquoi une personne qui doute est-elle condamnée si elle mange?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does not eat from faith;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lo hace con fe;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n'agit pas par conviction.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for what two reasons has Jesus Christ become a servant to the circumcision?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¿por qué dos razones Jesucristo llegó a ser siervo de la circuncisión?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pour quelles deux raisons Jésus-Christ est-il devenu serviteur de la circoncision?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truth of God, to confirm the promises made to the fathers,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la verdad de Dios, para confirmar las promesas hechas a los padres,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prouver la véracité de Dieu en confirmant les promesses faites aux pères,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ἀληθείας θεοῦ, εἰς τὸ βεβαιῶσαι τὰς ἐπαγγελίας τῶν πατέρων,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what should you avoid doing to the one for whom Christ died?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¿qué debes evitar hacerle a aquel por quien Cristo murió?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que devriez-vous éviter de faire à celui pour qui Christ est mort?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with your food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hagas que por causa de tu comida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cause pas, par ton aliment, la perte de celui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τῷ βρώματί σου ἐκεῖνον ἀπόλλυε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what are we supposed to pursue in addition to the things which make for peace?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¿qué se supone que debemos perseguir además de las cosas que contribuyen a la paz?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14:19, que sommes-nous censés rechercher en plus des choses qui contribuent à la paix?</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by which one may edify another.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mutua edificación.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l'édification mutuelle.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τῆς οἰκοδομῆς τῆς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3 things in the Holy Spirit is the kingdom of God? (3 points)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3 cosas en el Espíritu Santo es el reino de Dios? (3 puntos)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quelles sont les trois choses dans le Saint-Esprit qui constituent le royaume de Dieu? (3points)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righteousness and peace and joy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justicia, paz y gozo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justice, la paix et la joie,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δικαιοσύνη καὶ εἰρήνη καὶ χαρὰ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eats?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el que come?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mange?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to the Lord,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come,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mange,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what do people do who are weak?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¿qué hacen las personas débiles?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que font les gens faibles?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only vegetables.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come legumbres.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mange que des légumes.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λάχανα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