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an idol is anything?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un ídolo es algo?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Qu’a-t-il demandé qui soit similaire à demander si une idole est quelque chose?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this end Christ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para esto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τοῦτο γὰρ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there are two reasons why a woman ought to have a symbol of authority on her head. One reason is because woman was made from man. What is the other reason?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hay dos razones por las que una mujer debe tener un símbolo de autoridad en su cabeza. Una razón es que la mujer fue hecha del hombre. ¿Cuál es la otra razón?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11:10, il y a deux raisons pour lesquelles une femme devrait avoir un symbole d’autorité sur la tête. L’une des raisons est que la femme a été créée à partir de l’homme. Quelle est l’autre raison?</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angels.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los ángeles.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à cause des anges,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ἀγγέλους.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Gentiles told to do?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los gentiles, que hagan?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 à vous les Gentils?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offered to idols is anything?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que es algo lo que se sacrifica a los ídolos?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qu'une idole est quelque chose? Nullement.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εἰδωλόθυτόν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“Praise the Lord,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«Alabad al Señor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Louez le Seigneur,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Αἰνεῖτε, πάντα τὰ ἔθνη,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what is nearer than when we first believed?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hay más cerca que cuando creímos por primera vez?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qu’est-ce qui est plus proche que lorsque nous avons cru pour la première fois?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our salvation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nuestra salvación que cuando creímos.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maintenant le salut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γὰρ ἐγγύτερον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could be done for those who are approved?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se podía hacer por aquellos que eran aprobados?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selon Paul, qu’est-ce qui pourrait être fait pour ceux qui sont approuvés?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recognized among you.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pongan de manifiesto entre vosotros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reconnus comme tels au milieu de vous. -</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φανεροὶ γένωνται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where did the brethren in Corinth come together?  Be specific.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one place,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τὸ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does a woman dishonor her head if she prays or prophesies with her head uncovered?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¿en qué deshonra la mujer su cabeza si ora o profetiza con la cabeza descubierta?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qu’est-ce qu’une femme déshonore sa tête si elle prie ou prophétise la tête découverte?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the things that were written before were written that we might have hope through what 2 things? (2 points)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las cosas que se escribieron antes, ¿se escribieron para que tuviéramos esperanza? ¿Por medio de cuáles 2 cosas? (2 puntos)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15:4, les choses qui ont été écrites auparavant l’ont été pour que nous puissions avoir l’espérance à travers quelles 2 choses? (2 points)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through the patience and comfort of the Scriptures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por la paciencia y la consolación de las Escrituras,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patience, et par la consolation que donnent les Écritures,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διὰ τῆς ὑπομονῆς καὶ διὰ τῆς παρακλήσεως τῶν γραφῶν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what words are quoted to show that God is serious that every knee shall bow to Him?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¿qué palabras se citan para mostrar que Dios realmente quiere que toda rodilla se doble ante Él?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quels mots sont cités pour montrer que Dieu prend au sérieux le fait que tout genou fléchira devant lui?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that is one and the same as if her head were shaved.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lo mismo que si se hubiera rapado.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comme si elle était rasée.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γάρ ἐστιν καὶ τὸ αὐτὸ τῇ ἐξυρημένῃ.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“As I live, says the Lord,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escrito está: «Vivo yo, dice el Señor,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Je suis vivant, dit le Seigneur,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Ζῶ ἐγώ,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with one mind and one mouth we do what with whom of our Lord Jesus Christ.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con una sola mente y una sola boca hagamos qué y quién de nuestro Señor Jesucristo.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d’un seul esprit et d’une seule bouche, nous fassions quoi avec qui de notre Seigneur Jésus-Christ.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glorify the God and Father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glorifiquéis al Dios y Padre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glorifiiez le Dieu et Père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δοξάζητε τὸν θεὸν καὶ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it was for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pour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Jesus Christ has become a servant to the circumcision that who might glorify God for His mercy?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Jesucristo se ha hecho siervo de la circuncisión para ¿quién glorificará a Dios por su misericordia?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15:9, Jésus-Christ est devenu serviteur de la circoncision afin que qui puisse glorifier Dieu pour sa miséricorde?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worse.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peor.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devenir pires.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εἰς τὸ ἧσσον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else has the person done who loves another?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más ha hecho la persona que ama a otra?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qu’a fait d’autre celui qui en aime un autre?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fulfilled the law.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cumplido la Ley,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accompli la loi.</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πεπλήρωκεν.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how confident should people be in how they choose which days to esteem above another?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¿cuánta confianza deben tener las personas al elegir qué días estimar por encima de otros?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dans quelle mesure les gens devraient-ils avoir confiance dans la façon dont ils choisissent les jours à privilégier aux autres?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be fully convinced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esté plenamente convencido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pleine conviction.</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πληροφορείσθω·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instead of being overcome by evil, what should we do?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en lugar de ser vencidos por el mal, ¿qué debemos hacer?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12:21, au lieu d’être vaincus par le mal, que devrions-nous faire?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Gentiles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que los gentiles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païens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overcome evil with good.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vence con el bien el mal.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surmonte le mal par le bien.</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νίκα ἐν τῷ ἀγαθῷ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is it wrong for him who does not eat to judge him who eats?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tiene de malo que el que no come juzgue al que come?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qu’y a-t-il de mal à celui qui ne mange pas de juger celui qui mange?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received him.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lo ha recibido.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l'a accueilli.</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αὐτὸν προσελάβετο.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 pronounced a blessing upon his listeners to glorify the God and Father of our Lord Jesus Christ with what two things. (2 points)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Pablo pronunció una bendición sobre sus oyentes para glorificar al Dios y Padre de nuestro Señor Jesucristo de dos maneras. (2 puntos)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Paul a prononcé une bénédiction sur ses auditeurs pour glorifier Dieu et Père de notre Seigneur Jésus-Christ avec deux choses. (2 points)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with one mind and one mouth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unánimes, a una voz,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ensemble, d'une seule bouche,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ὁμοθυμαδὸν ἐν ἑνὶ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in whose way should we not put a stumbling block?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¿en el camino de quién no debemos poner tropiezo?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dans quelle direction ne devrions-nous pas mettre une pierre d’achoppement?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why should you not show contempt for your brother?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¿por qué no deberías mostrar desprecio por tu hermano?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pourquoi ne devriez-vous pas mépriser votre frère?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brother’s way.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hermano.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ne rien faire qui soit pour votre frère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ἀδελφῷ ἢ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should not be done anymore?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ya no se debe hacer?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faut-il plus faire?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not judge one another anymore,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ya no nos juzguemos más los unos a los otros,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jugeons donc plus les uns les autres;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Μηκέτι οὖν ἀλλήλους κρίνωμεν·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should we do for one who is weak in the faith?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debemos hacer por aquel que es débil en la fe?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 devons-nous faire pour quelqu’un qui est faible dans la foi?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Receive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accueil</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προσλαμβάνεσθε,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might be grieved because of your food?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¿quién podría entristecerse a causa de tu comida?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pourrait être attristé à cause de votre nourriture?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if your brother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causa de la comida tu hermano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pour un aliment, ton frère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διὰ βρῶμα ὁ ἀδελφός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observes the day?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observa el día?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 fait une personne qui observe le jour?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shall all stand before the judgment seat of Christ.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todos compareceremos ante el tribunal de Cristo,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comparaîtrons tous devant le tribunal de Dieu.</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 παραστησόμεθα τῷ βήματι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observes it to the Lord;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hace para el Señor;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agit ainsi pour le Seigneur.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φρονεῖ.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do neither the churches of God nor Paul and Barnabas have if anyone seems to be contentious?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tienen ni las iglesias de Dios ni Pablo y Bernabé si alguno parece contencioso?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qu’est-ce que n’ont ni les églises de Dieu, ni Paul et Barnabas si quelqu’un semble être en conflit?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no such custom,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tal costumbre.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cette habitude,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τοιαύτην συνήθειαν οὐκ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that to the Lord does not observe it?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que para el Señor no lo observa?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observe the day,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distingue el día,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we glorify whose God and Father?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glorifiquemos a quién es Dios y Padre?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nous glorifions quel Dieu et Père?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our Lord Jesus Christ.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nuestro Señor Jesucristo.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Seigneur Jésus Christ.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what is the first quote used to support that the Gentiles might glorify God for His mercy?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¿cuál es la primera cita que se usa para respaldar que los gentiles puedan glorificar a Dios por Su misericordia?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15:9, quelle est la première citation utilisée pour soutenir que les Gentils pourraient glorifier Dieu pour sa miséricorde?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am I evil spoken of if I do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 mal de mí si hago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est-ce qu’on parle mal de moi si je fais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this reason I will confess to You among the Gentiles, And sing to Your name.”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tanto, yo te confesaré entre los gentiles y cantaré a tu nombre.»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pourquoi je te louerai parmi les nations, Et je chanterai à la gloire de ton nom. Il est dit encore: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Διὰ τοῦτο ἐξομολογήσομαί σοι ἐν ἔθνεσι, καὶ τῷ ὀνοματί σου ψαλῶ.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does a person think which is opposed to someone who esteems every day alike?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piensa una persona que se opone a otra que estima iguales todos los días?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14:5, que pense une personne qui s’oppose à celle qui estime que chaque jour est égal?</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person esteems one day above another;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hace diferencia entre día y día,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fait une distinction entre les jours;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κρίνει ἡμέραν παρ’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 partake with thanks,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yo con agradecimiento participo,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mange avec actions de grâces,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ἐγὼ χάριτι μετέχω,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why is hair given to a woman in addition to being a glory to her?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¿Por qué se le da cabello a la mujer?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pourquoi les cheveux sont-ils donnés à une femme en plus d’être une gloire pour elle?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covering.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lugar de velo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voile?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ἀντὶ περιβολαίου δέδοται.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part of a person should be fully convince about which days, if any, to esteem above another?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parte de una persona debe estar plenamente convencida acerca de qué días, si es que hay alguno, debe estimar por encima de otro?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quelle partie d’une personne doit être pleinement convaincue des jours, le cas échéant, à privilégier aux autres?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own mind.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 que piensa.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en son esprit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τῷ ἰδίῳ νοῒ</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if you have faith where should it be?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si tienes fe, ¿dónde debe estar?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si vous avez la foi, où devrait-elle être?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it to yourself before God.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Tenla para ti mismo delante de Dios.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garde-la pour toi devant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ἔχεις κατὰ σεαυτὸν ἔχε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honor be given?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honor?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faut-il honorer?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honor to whom honor.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honra, honra.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l'honneur à qui vous devez l'honneur.</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τὴν τιμὴν τὴν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does not observe the day?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no observa el día?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observe it.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lo hace.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 should taxes be paid?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deben pagar los impuestos?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impôts doivent-ils être payés?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taxes to whom taxes are due,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tributo, tributo;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l'impôt à qui vous devez l'impôt,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φόρον τὸν φόρον,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who is told to do what with His people?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¿a quién se le dice que haga qué con su pueblo?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15:10, à qui est-il demandé de faire quoi avec son peuple?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he says: “Rejoice, O Gentiles,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«Alegraos, gentiles,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Nations, réjouissez-vous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λέγει· Εὐφράνθητε,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type of disputes should we avoid doing with people who are weak in the faith?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tipo de disputas debemos evitar tener con personas débiles en la fe?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quel type de dispute devrions-nous éviter d’avoir avec des personnes faibles dans la foi?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doubtful things.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opiniones.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opinions.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διαλογισμῶν.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since a man is in the image and glory of God, what should be done?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puesto que el hombre es imagen y gloria de Dios, ¿qué se debe hacer?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puisque l’homme est à l’image et à la gloire de Dieu, que faut-il faire?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indeed ought not to cover his head,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varón no debe cubrirse la cabeza,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ne doit pas se couvrir la tête,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ἀνὴρ μὲν γὰρ οὐκ ὀφείλει κατακαλύπτεσθαι τὴν κεφαλήν,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let no one seek his own?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nadie busque lo suyo?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personne ne cherche les siens?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the other’s well-being.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del otro.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cherche celui d'autrui.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should him who does not eat be disallowed from doing?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se le debe prohibir hacer al que no come?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que devrait-on interdire de faire à celui qui ne mange pas?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him who eats;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juzgue al que come,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 point celui qui mange,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ἐσθίοντα μὴ κρινέτω,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do with the Lord Jesus Christ so that we walk properly?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hacer con el Señor Jesucristo para que caminemos apropiadamente?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faire du Seigneur Jésus-Christ pour marcher correctement?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put on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vestíos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revêtez-vous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ἐνδύσασθε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statement contrasts with saying it is evil for the man who eats with offenses?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afirmación contrasta con decir que le es malo al hombre que come con ofensa?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quelle déclaration contraste avec le fait de dire que c’est un mal pour l’homme qui mange avec offense?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indeed are pure,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 la verdad son limpias;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la vérité toutes choses sont pures;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μὲν καθαρά,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Laud Him?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lo alabe?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le louer?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peoples!”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pueblos.»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tous les peuples!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οἱ λαοί.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night is almost over, what should we do in addition to putting on the armor of light?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la noche ya casi termina, ¿qué debemos hacer además de ponernos la armadura de la luz?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la nuit est presque terminée, que devons-nous faire en plus de revêtir l’armure de lumière?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cast off the works of darkness,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Desechemos, pues, las obras de las tinieblas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Dépouillons-nous donc des oeuvres des ténèbres,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ἀποβαλώμεθα οὖν τὰ ἔργα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what will happen to God's servant?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pasará con el siervo de Dios?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qu'arrivera-t-il au serviteur de Dieu?</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Indeed, he will be made to stand,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estará firme,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se tiendra debout,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σταθήσεται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do what with her head uncovered?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correcto que una mujer haga qué con la cabeza descubierta.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fasse quoi la tête découverte?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pray to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ore a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προσεύχεσθαι;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two things did Paul praise the brethren in Corinth for doing?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¿por qué dos cosas elogió Pablo a los hermanos de Corinto?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pour quelles deux choses Paul a-t-il félicité les frères de Corinthe?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remember me in all things and keep the traditions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todo os acordáis de mí y retenéis las instrucciones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vous souvenez de moi à tous égards, et de ce que vous retenez mes instructions telles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πάντα μου μέμνησθε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Christ and God?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Cristo y Dios?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Christ et Dieu?</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head of Christ is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es la cabeza de Cristo.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Dieu est le chef de Christ.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τοῦ Χριστοῦ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when we each try to please our neighbors what goal should we have for them?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cuando cada uno de nosotros tratamos de agradar a nuestro prójimo, ¿qué objetivo debemos tener para ellos?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lorsque nous essayons chacun de plaire à nos voisins, quel objectif devrions-nous avoir pour eux?</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leading to edification.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vue de l'édification.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οἰκοδομήν·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who shall give account to God?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¿quién dará cuenta a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qui rendra compte à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each of us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cada uno de nosotros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chacun de nous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should we do just as Christ also did for us?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debemos hacer nosotros tal como también hizo Cristo por nosotros?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15:7, que devrions-nous faire comme Christ l’a fait pour nous?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receive one another,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recibíos los unos a los otros,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Accueillez-vous donc les uns les autres,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προσλαμβάνεσθε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who died and rose and lived again?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¿quién murió, resucitó y vivió de nuevo?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qui est mort, est ressuscité et a revécu?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