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food.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la comida.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un aliment,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ἕνεκεν βρώματος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the kingdom of God is righteousness and peace and joy in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el reino de Dios es justicia, paz y gozo ¿en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14:17, le royaume de Dieu est justice, paix et joie. En quoi?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Spirit.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Espíritu Santo.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who has become a servant to the circumcision?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¿quién ha llegado a ser siervo de la circuncisión?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15:8, qui est devenu serviteur de la circoncision?</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that Jesus Christ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que Cristo Jesús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en effet, que Christ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 Χριστὸν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word connects the statement that a woman should have her head covered because of the angels and the statements that man and woman are not independent of each other in the Lord?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palabra conecta la afirmación de que la mujer debe cubrirse la cabeza a causa de los ángeles y la afirmación de que el hombre y la mujer no son independientes el uno del otro en el Señor?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11:11, quel mot relie l’affirmation selon laquelle une femme devrait avoir la tête couverte à cause des anges et l’affirmation selon laquelle l’homme et la femme ne sont pas indépendants l’un de l’autre dans le Seigneur?</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we are the Lord's even if either of two things happen.  What are these two things? (2 points)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somos del Señor incluso si sucede cualquiera de dos cosas. ¿Cuáles son estas dos cosas? (2 puntos)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14:8, nous appartenons au Seigneur même si l’une ou l’autre de deux choses se produit. Quelles sont ces deux choses? (2 points)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we live or die,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sea que vivamos o que muramos,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nous vivions, soit que nous mourions,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οὖν ζῶμεν ἐάν τε ἀποθνῄσκωμεν,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you not let your good be?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¿cuál no debes permitir que sea tu bien?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tu ne devrais pas laisser ton privilège ne pas être le sujet de quoi?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bear?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debemos soportar los que somos fuertes?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devrions-nous supporter, nous qui sommes forts?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spoken of as evil;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hable mal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calomnie.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βλασφημείσθω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why does God make a way of escape when you are tempted?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¿por qué Dios te da una vía de escape cuando eres tentado?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pourquoi Dieu vous ouvre-t-il un moyen de vous échapper lorsque vous êtes tenté?</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able to bear it.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podáis soportarla.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puissiez la supporter.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δύνασθαι ὑπενεγκεῖν.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man is not from woman?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que el hombre no procede de la mujer?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le même sens que de dire que l’homme ne vient pas de la femme?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was man created for the woman,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el varón fue creado por causa de la mujer,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l'homme n'a pas été créé à cause de la femme,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οὐκ ἐκτίσθη ἀνὴρ διὰ τὴν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Jesus Christ has become a servant to the circumcision so that the Gentiles might do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Jesucristo se ha hecho siervo de la circuncisión para que los gentiles pudieran hacer ¿qué?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15:9, Jésus-Christ est devenu serviteur de la circoncision afin que les païens puissent faire quoi?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glorify God for His mercy,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glorifiquen a Dios por su misericordia,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glorifient Dieu à cause de sa miséricorde,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ἐλέους δοξάσαι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ought to bear with the scruples of the weak,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debemos soportar las flaquezas de los débiles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devons supporter les faiblesses de ceux qui ne le sont pas,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ἀσθενήματα τῶν ἀδυνάτων βαστάζειν,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what should each of us do?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¿qué debemos hacer cada uno de nosotros?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que devrait faire chacun de nous?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please his neighbor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agrade a su prójimo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complaise au prochain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πλησίον ἀρεσκέτω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edify?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todo edifica?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toutes choses n’édifient pas?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are helpful;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conviene;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to whom shall each give account of himself?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¿a quién dará cada uno cuenta de sí mismo?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à qui chacun rendra compte de lui-même?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dará a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pour lui-même.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how hard should we try to live peaceably with all men?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¿cuánto debemos esforzarnos por vivir en paz con todos los hombres?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à quel point devrions-nous nous efforcer de vivre en paix avec tous les hommes?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are you told not to destroy with your food?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¿a quién se te dice que no destruyas con tu comida?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vous est-il dit de ne pas détruire avec votre nourriture?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much as depends on you,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dependa de vosotros,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autant que cela dépend de vous,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ἐξ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do in relation to the dead and the living because he died and rose and lived again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podría hacer Cristo en relación con los muertos y los vivos porque murió, resucitó y vivió de nuevo?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14:9, que pourrait faire le Christ à l’égard des morts et des vivants parce qu’il est mort, qu’il est ressuscité et qu’il a revécu?</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Lord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Señor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dominer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κυριεύσῃ.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to his own master a servant does what?  list 2 possible things.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le hace el siervo a su propio amo? enumera 2 cosas posibles.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que fait un serviteur envers son propre maître? énumérez 2 choses possibles.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stands or falls.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en pie, o cae;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se tient debout, ou s'il tombe,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στήκει ἢ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what two questions are asked to show that you should be judgmental toward your brother?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¿qué dos preguntas se hacen para mostrar que debes juzgar a tu hermano?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quelles sont les deux questions posées pour montrer que vous devriez juger votre frère?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for whom Christ died.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pierda aquel por quien Cristo murió.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why do you judge your brother? Or why do you show contempt for your brother?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¿por qué juzgas a tu hermano? O tú también, ¿por qué menosprecias a tu hermano?,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toi, pourquoi juges-tu ton frère? ou toi, pourquoi méprises-tu ton frère?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τί κρίνεις τὸν ἀδελφόν σου; ἢ καὶ σὺ τί ἐξουθενεῖς τὸν ἀδελφόν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what were written for our learning?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¿qué se escribieron para nuestro aprendizaje?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qu’est-ce qui a été écrit pour notre instruction?</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things were written before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se escribieron antes,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tout ce qui a été écrit d'avance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γὰρ προεγράφη,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judge a certain category of people. Who should we not judge?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juzgar a cierta categoría de personas. ¿A quién no debemos juzgar?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juger une certaine catégorie de personnes. Qui ne devrions-nous pas juger?</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another’s servant?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criado ajeno?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serviteur d'autrui?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ἀλλότριον οἰκέτην;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appointed the people who are in authority?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ha designado a las personas que están en autoridad?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nommé les personnes qui détiennent l’autorité?</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authorities that exist are appointed by God.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las que hay, por Dios han sido establecidas.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autorités qui existent ont été instituées de Dieu.</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δὲ οὖσαι ὑπὸ θεοῦ τεταγμέναι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shorn if what is true?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ser rapada si ¿qué es verdad?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devrait être tondue si qu’est-ce qui est vrai?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 woman is not covered,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mujer no se cubre,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une femme n'est pas voilée,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οὐ κατακαλύπτεται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not do?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no debemos hacer los que somos fuertes?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ne devrions-nous pas faire, nous qui sommes forts?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why were the things written that were written before?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¿por qué se escribieron las cosas que se escribieron antes?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pourquoi les choses écrites auparavant ont-elles été écrites?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please ourselves.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agradarnos a nosotros mismos.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pas nous complaire en nous-mêmes.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ἑαυτοῖς ἀρέσκειν.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for whom were the things written that were written before?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¿para quién fueron escritas las cosas que fueron escritas antes?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 qui les choses écrites auparavant ont-elles été écrites?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written for our learning,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enseñanza se escribieron,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été pour notre instruction,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ἡμετέραν διδασκαλίαν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when we receive one who is weak in the faith, what should we avoid especially over uncertain things?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cuando recibimos a uno que es débil en la fe, ¿qué debemos evitar especialmente en las cosas inciertas?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 lorsque nous recevons quelqu’un qui est faible dans la foi, que devons-nous éviter, surtout en cas de choses incertaines?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have hope.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tengamos esperanza.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possédions l'espérance.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ἐλπίδα ἔχωμεν.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to disputes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para contender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discutez pas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εἰς διακρίσεις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woman in comparison to man in the Lord?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la mujer en comparación con el hombre en el Señor?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la femme par rapport à l’homme dans le Seigneur?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woman independent of man,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mujer sin el varón,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l'homme sans la femme.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ἀνὴρ χωρὶς γυναικὸς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whose example are we following when we please our neighbor instead of ourself?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ejemplo seguimos cuando agradamos a nuestro prójimo en lugar de a nosotros mismos?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quel exemple suivons-nous lorsque nous plaisons à notre prochain plutôt qu’à nous-mêmes?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Christ did not please Himself;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ni aun Cristo se agradó a sí mismo;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ne s'est point complu en lui-même,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ὁ Χριστὸς οὐχ ἑαυτῷ ἤρεσεν·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we are to pursue two things. What should we do in addition to the things by which one may edify another?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debemos perseguir dos cosas. ¿Qué debemos hacer además de las cosas por las cuales uno puede edificar a otro?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14:19, nous devons poursuivre deux choses. Que devons-nous faire en plus des choses par lesquelles on peut en édifier un autre?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pursue the things which make for peace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sigamos lo que contribuye a la paz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recherchons ce qui contribue à la paix</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τὰ τῆς εἰρήνης διώκωμεν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who is condemned if he eats?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¿quién es condenado si come?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qui est condamné s’il mange?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doubts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duda sobre lo que come,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des doutes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διακρινόμενος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we should not do for conscience' sake when eating what is sold in the meat market?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no debemos hacer por motivos de conciencia al comer lo que se vende en el mercado de carnes?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que nous ne devrions pas faire, par souci de conscience, lorsque nous mangeons ce qui est vendu au marché aux viandes?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confess to God?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confesará ante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se confessera à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 tongue shall confess to 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toda lengua confesará a Dios.»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toute langue donnera gloire à Dieu.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πᾶσα γλῶσσα ἐξομολογήσεται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how do we know that he who eats, eats to the Lord?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¿cómo sabemos que el que come, para el Señor come?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comment savons-nous que celui qui mange mange pour le Seigneur?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gives God thanks;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da gracias a Dios;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rend grâces à Dieu;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εὐχαριστεῖ γὰρ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you are no longer walking in love if your brother feels in what way because of your food?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ya no andas en amor si tu hermano se siente ¿de qué manera a causa de tu comida?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vous ne marchez plus dans l’amour si votre frère ressent quelque chose à cause de votre nourriture?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grieved because of your food,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entristecido,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attristé,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λυπεῖται,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bow to the Lord?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inclinará ante el Señor?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s’inclinera devant le Seigneur?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knee shall bow to Me,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ante mí se doblará toda rodilla,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genou fléchira devant moi,</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κάμψει πᾶν γόνυ,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what fell on Christ?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cayó sobre Cristo?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qu’est-il tombé sur Christ?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“The reproaches of those who reproached You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«Los vituperios de los que te vituperaban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selon qu'il est écrit: Les outrages de ceux qui t'insultent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 Οἱ ὀνειδισμοὶ τῶν ὀνειδιζόντων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blessing from God does Paul pronounce upon the readers according to Christ Jesus?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bendición de Dios pronuncia Pablo sobre los lectores según Cristo Jesús?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quelle bénédiction de Dieu Paul prononce-t-il sur les lecteurs selon Jésus-Christ?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grant you to be like-minded toward one another,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dé entre vosotros un mismo sentir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donne d'avoir les mêmes sentiments les uns envers les autres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δῴη ὑμῖν τὸ αὐτὸ φρονεῖν ἐν ἀλλήλοις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source does the author of Romans claim for saying that nothing is unclean of itself?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fuente reclama el autor de Romanos para decir que nada es inmundo en sí mismo?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quelle source l’auteur de Romains revendique-t-il pour dire que rien n’est impur en soi?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know and am convinced by the Lord Jesus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sé, y confío en el Señor Jesús,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et je suis persuadé par le Seigneur Jésus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καὶ πέπεισμαι ἐν κυρίῳ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who should please his neighbor?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¿quién debe agradar a su prójimo?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qui doit plaire à son prochain?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should be subject to the governing authorities?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debe estar sujeto a las autoridades superiores?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devrait être soumis aux autorités dirigeantes?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every soul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 persona a las autoridades superiores,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toute personne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ψυχὴ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is righteousness and peace and joy and not eating and drinking?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es la justicia, la paz y el gozo y no comer ni beber?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qu’est-ce que la justice, la paix et la joie, sinon le fait de ne pas manger ni boire?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reino de Dios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two examples of consuming things is it good to avoid if they might cause your brother to experience hardship?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dos ejemplos de consumo de cosas es bueno evitar si pueden causar que tu hermano experimente dificultades?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quels sont deux exemples de consommation de choses qu’il est bon d’éviter si elles risquent de causer des difficultés à votre frère?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to eat meat nor drink wine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comer carne ni beber vino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manger de viande, de ne pas boire de vin,</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μὴ φαγεῖν κρέα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of us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nosotros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nous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did something it was not for the better but for the worse.  What was this something?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de Corinto hacían algo no era para bien sino para mal. ¿Qué fue ese algo?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11:17, lorsque les frères de Corinthe faisaient quelque chose, ce n’était pas pour le meilleur mais pour le pire. Qu'est-ce que c'était que ce quelque chose?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come together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 congregáis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vous vous assemblez,</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συνέρχεσθε.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not should we resolve to do instead of judging each other?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no deberíamos resolver hacer en lugar de juzgarnos unos a otros?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devrions-nous pas décider de faire au lieu de nous juger les uns les autres?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put a stumbling block or a cause to fall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poner tropiezo u ocasión de caer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ou une occasion de chute.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μὴ τιθέναι πρόσκομμα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one bread and one body?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aunque seamos un solo pan?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même si nous sommes un seul pain?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though many,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ser muchos,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plusieurs,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πολλοί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on whom is the person in authority supposed to execute wrath?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¿sobre quién se supone que la persona con autoridad debe ejecutar ira?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contre qui la personne en position d’autorité est-elle censée exercer sa colère?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him who practices evil.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hace lo malo.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punir celui qui fait le mal.</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κακὸν πράσσοντι.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has not happened to you except such as is common to man?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no os ha sucedido sino lo común al hombre?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 ne vous est-il arrivé que ce qui est commun à l’homme?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temptation has overtaken you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 sobrevenido ninguna prueba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Aucune tentation ne vous est survenue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πειρασμὸς ὑμᾶς οὐκ εἴληφεν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did each one do ahead of others?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hizo cada uno delante de los demás?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Quand vous vous asseyez à table, que fait tout le monde?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takes his own supper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tomar su propia cena;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commence par prendre son propre repas,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γὰρ τὸ ἴδιον δεῖπνον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woman and man?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la mujer y el hombre?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la femme et l’homme?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Paul said to imitate him just as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Pablo dijo que lo imitáramos ¿cómo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 Paul a dit de l’imiter, comme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imitate Christ.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yo lo soy de Cristo.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le suis moi-même de Christ.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words describe a person who does not condemn himself in what he approves?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palabras describen a una persona que no se condena a sí misma en lo que aprueba?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quels mots décrivent une personne qui ne se condamne pas dans ce qu’elle approuve?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Happy is he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celui</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of woman is man,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varón es la cabeza de la mujer,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le chef de la femme,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γυναικὸς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two things were the result of each one taking his own supper ahead of others? (2 points)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dos cosas fueron el resultado de que cada uno tomara su propia cena antes que los demás? (2 puntos)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quelles sont les deux conséquences du fait que chacun prenne son propre souper avant les autres ? (2 points)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is hungry and another is drunk.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mientras uno tiene hambre, otro se embriaga.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l'un a faim, tandis que l'autre est ivre.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ὃς μὲν πεινᾷ, ὃς δὲ μεθύει.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14:20,we should not destroy the work of God for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¿no debemos destruir la obra de Dios para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14:20, pourquoi ne devrions-nous pas détruire l’œuvre de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